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2.xml" ContentType="application/vnd.openxmlformats-officedocument.presentationml.slideLayout+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18"/>
  </p:notesMasterIdLst>
  <p:handoutMasterIdLst>
    <p:handoutMasterId r:id="rId19"/>
  </p:handoutMasterIdLst>
  <p:sldIdLst>
    <p:sldId id="261" r:id="rId3"/>
    <p:sldId id="288" r:id="rId4"/>
    <p:sldId id="298" r:id="rId5"/>
    <p:sldId id="287" r:id="rId6"/>
    <p:sldId id="289" r:id="rId7"/>
    <p:sldId id="290" r:id="rId8"/>
    <p:sldId id="291" r:id="rId9"/>
    <p:sldId id="292" r:id="rId10"/>
    <p:sldId id="293" r:id="rId11"/>
    <p:sldId id="294" r:id="rId12"/>
    <p:sldId id="295" r:id="rId13"/>
    <p:sldId id="300" r:id="rId14"/>
    <p:sldId id="296" r:id="rId15"/>
    <p:sldId id="299" r:id="rId16"/>
    <p:sldId id="297" r:id="rId1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2319"/>
    <a:srgbClr val="173A8D"/>
    <a:srgbClr val="003374"/>
    <a:srgbClr val="C9A093"/>
    <a:srgbClr val="F1F1F1"/>
    <a:srgbClr val="385592"/>
    <a:srgbClr val="3A5896"/>
    <a:srgbClr val="1D3C7A"/>
    <a:srgbClr val="213969"/>
    <a:srgbClr val="FF00FF"/>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08" autoAdjust="0"/>
    <p:restoredTop sz="94660"/>
  </p:normalViewPr>
  <p:slideViewPr>
    <p:cSldViewPr snapToGrid="0">
      <p:cViewPr>
        <p:scale>
          <a:sx n="100" d="100"/>
          <a:sy n="100" d="100"/>
        </p:scale>
        <p:origin x="-276" y="-198"/>
      </p:cViewPr>
      <p:guideLst>
        <p:guide orient="horz" pos="2160"/>
        <p:guide pos="2880"/>
      </p:guideLst>
    </p:cSldViewPr>
  </p:slideViewPr>
  <p:notesTextViewPr>
    <p:cViewPr>
      <p:scale>
        <a:sx n="1" d="1"/>
        <a:sy n="1" d="1"/>
      </p:scale>
      <p:origin x="0" y="0"/>
    </p:cViewPr>
  </p:notesTextViewPr>
  <p:notesViewPr>
    <p:cSldViewPr snapToGrid="0">
      <p:cViewPr varScale="1">
        <p:scale>
          <a:sx n="85" d="100"/>
          <a:sy n="85" d="100"/>
        </p:scale>
        <p:origin x="3804" y="102"/>
      </p:cViewPr>
      <p:guideLst/>
    </p:cSldViewPr>
  </p:notes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E2DD1C9-4BB6-422A-8F34-C157EA500BD9}" type="datetimeFigureOut">
              <a:rPr lang="en-US" smtClean="0"/>
              <a:pPr/>
              <a:t>5/8/2019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5A997E4-EE34-411C-9FF1-22B934EF5337}" type="slidenum">
              <a:rPr lang="en-US" smtClean="0"/>
              <a:pPr/>
              <a:t>‹#›</a:t>
            </a:fld>
            <a:endParaRPr lang="en-US"/>
          </a:p>
        </p:txBody>
      </p:sp>
    </p:spTree>
    <p:extLst>
      <p:ext uri="{BB962C8B-B14F-4D97-AF65-F5344CB8AC3E}">
        <p14:creationId xmlns:p14="http://schemas.microsoft.com/office/powerpoint/2010/main" xmlns="" val="21274113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F37EF98-8995-4E08-B657-12CBD6DA135F}" type="datetimeFigureOut">
              <a:rPr lang="ru-RU" smtClean="0"/>
              <a:pPr/>
              <a:t>08.05.2019</a:t>
            </a:fld>
            <a:endParaRPr lang="ru-RU"/>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36EEAA7-9A3D-457C-8623-7792273BF94E}" type="slidenum">
              <a:rPr lang="ru-RU" smtClean="0"/>
              <a:pPr/>
              <a:t>‹#›</a:t>
            </a:fld>
            <a:endParaRPr lang="ru-RU"/>
          </a:p>
        </p:txBody>
      </p:sp>
    </p:spTree>
    <p:extLst>
      <p:ext uri="{BB962C8B-B14F-4D97-AF65-F5344CB8AC3E}">
        <p14:creationId xmlns:p14="http://schemas.microsoft.com/office/powerpoint/2010/main" xmlns="" val="1058011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Образ слайда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1267" name="Заметки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ru-RU" smtClean="0"/>
          </a:p>
        </p:txBody>
      </p:sp>
      <p:sp>
        <p:nvSpPr>
          <p:cNvPr id="11268" name="Номер слайда 3"/>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Calibri" pitchFamily="34" charset="0"/>
              </a:defRPr>
            </a:lvl1pPr>
            <a:lvl2pPr marL="742950" indent="-285750">
              <a:defRPr sz="1200">
                <a:solidFill>
                  <a:schemeClr val="tx1"/>
                </a:solidFill>
                <a:latin typeface="Calibri" pitchFamily="34" charset="0"/>
              </a:defRPr>
            </a:lvl2pPr>
            <a:lvl3pPr marL="1143000" indent="-228600">
              <a:defRPr sz="1200">
                <a:solidFill>
                  <a:schemeClr val="tx1"/>
                </a:solidFill>
                <a:latin typeface="Calibri" pitchFamily="34" charset="0"/>
              </a:defRPr>
            </a:lvl3pPr>
            <a:lvl4pPr marL="1600200" indent="-228600">
              <a:defRPr sz="1200">
                <a:solidFill>
                  <a:schemeClr val="tx1"/>
                </a:solidFill>
                <a:latin typeface="Calibri" pitchFamily="34" charset="0"/>
              </a:defRPr>
            </a:lvl4pPr>
            <a:lvl5pPr marL="2057400" indent="-228600">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fld id="{793DAD05-BAFD-4ECC-A6AD-864659F24993}" type="slidenum">
              <a:rPr lang="ru-RU" altLang="ru-RU">
                <a:solidFill>
                  <a:prstClr val="black"/>
                </a:solidFill>
              </a:rPr>
              <a:pPr/>
              <a:t>2</a:t>
            </a:fld>
            <a:endParaRPr lang="ru-RU" altLang="ru-RU">
              <a:solidFill>
                <a:prstClr val="black"/>
              </a:solidFill>
            </a:endParaRPr>
          </a:p>
        </p:txBody>
      </p:sp>
      <p:sp>
        <p:nvSpPr>
          <p:cNvPr id="43013" name="Нижний колонтитул 4">
            <a:extLst>
              <a:ext uri="{FF2B5EF4-FFF2-40B4-BE49-F238E27FC236}">
                <a16:creationId xmlns="" xmlns:a16="http://schemas.microsoft.com/office/drawing/2014/main" id="{9E0DE753-26E9-4AB1-884C-6B9372471889}"/>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a:defRPr/>
            </a:pPr>
            <a:r>
              <a:rPr lang="ru-RU">
                <a:solidFill>
                  <a:prstClr val="black"/>
                </a:solidFill>
              </a:rPr>
              <a:t>ыыы</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Образ слайда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1267" name="Заметки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ru-RU" smtClean="0"/>
          </a:p>
        </p:txBody>
      </p:sp>
      <p:sp>
        <p:nvSpPr>
          <p:cNvPr id="11268" name="Номер слайда 3"/>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Calibri" pitchFamily="34" charset="0"/>
              </a:defRPr>
            </a:lvl1pPr>
            <a:lvl2pPr marL="742950" indent="-285750">
              <a:defRPr sz="1200">
                <a:solidFill>
                  <a:schemeClr val="tx1"/>
                </a:solidFill>
                <a:latin typeface="Calibri" pitchFamily="34" charset="0"/>
              </a:defRPr>
            </a:lvl2pPr>
            <a:lvl3pPr marL="1143000" indent="-228600">
              <a:defRPr sz="1200">
                <a:solidFill>
                  <a:schemeClr val="tx1"/>
                </a:solidFill>
                <a:latin typeface="Calibri" pitchFamily="34" charset="0"/>
              </a:defRPr>
            </a:lvl3pPr>
            <a:lvl4pPr marL="1600200" indent="-228600">
              <a:defRPr sz="1200">
                <a:solidFill>
                  <a:schemeClr val="tx1"/>
                </a:solidFill>
                <a:latin typeface="Calibri" pitchFamily="34" charset="0"/>
              </a:defRPr>
            </a:lvl4pPr>
            <a:lvl5pPr marL="2057400" indent="-228600">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fld id="{793DAD05-BAFD-4ECC-A6AD-864659F24993}" type="slidenum">
              <a:rPr lang="ru-RU" altLang="ru-RU">
                <a:solidFill>
                  <a:prstClr val="black"/>
                </a:solidFill>
              </a:rPr>
              <a:pPr/>
              <a:t>11</a:t>
            </a:fld>
            <a:endParaRPr lang="ru-RU" altLang="ru-RU">
              <a:solidFill>
                <a:prstClr val="black"/>
              </a:solidFill>
            </a:endParaRPr>
          </a:p>
        </p:txBody>
      </p:sp>
      <p:sp>
        <p:nvSpPr>
          <p:cNvPr id="43013" name="Нижний колонтитул 4">
            <a:extLst>
              <a:ext uri="{FF2B5EF4-FFF2-40B4-BE49-F238E27FC236}">
                <a16:creationId xmlns="" xmlns:a16="http://schemas.microsoft.com/office/drawing/2014/main" id="{9E0DE753-26E9-4AB1-884C-6B9372471889}"/>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a:defRPr/>
            </a:pPr>
            <a:r>
              <a:rPr lang="ru-RU">
                <a:solidFill>
                  <a:prstClr val="black"/>
                </a:solidFill>
              </a:rPr>
              <a:t>ыыы</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Образ слайда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1267" name="Заметки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ru-RU" smtClean="0"/>
          </a:p>
        </p:txBody>
      </p:sp>
      <p:sp>
        <p:nvSpPr>
          <p:cNvPr id="11268" name="Номер слайда 3"/>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Calibri" pitchFamily="34" charset="0"/>
              </a:defRPr>
            </a:lvl1pPr>
            <a:lvl2pPr marL="742950" indent="-285750">
              <a:defRPr sz="1200">
                <a:solidFill>
                  <a:schemeClr val="tx1"/>
                </a:solidFill>
                <a:latin typeface="Calibri" pitchFamily="34" charset="0"/>
              </a:defRPr>
            </a:lvl2pPr>
            <a:lvl3pPr marL="1143000" indent="-228600">
              <a:defRPr sz="1200">
                <a:solidFill>
                  <a:schemeClr val="tx1"/>
                </a:solidFill>
                <a:latin typeface="Calibri" pitchFamily="34" charset="0"/>
              </a:defRPr>
            </a:lvl3pPr>
            <a:lvl4pPr marL="1600200" indent="-228600">
              <a:defRPr sz="1200">
                <a:solidFill>
                  <a:schemeClr val="tx1"/>
                </a:solidFill>
                <a:latin typeface="Calibri" pitchFamily="34" charset="0"/>
              </a:defRPr>
            </a:lvl4pPr>
            <a:lvl5pPr marL="2057400" indent="-228600">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fld id="{793DAD05-BAFD-4ECC-A6AD-864659F24993}" type="slidenum">
              <a:rPr lang="ru-RU" altLang="ru-RU">
                <a:solidFill>
                  <a:prstClr val="black"/>
                </a:solidFill>
              </a:rPr>
              <a:pPr/>
              <a:t>12</a:t>
            </a:fld>
            <a:endParaRPr lang="ru-RU" altLang="ru-RU">
              <a:solidFill>
                <a:prstClr val="black"/>
              </a:solidFill>
            </a:endParaRPr>
          </a:p>
        </p:txBody>
      </p:sp>
      <p:sp>
        <p:nvSpPr>
          <p:cNvPr id="43013" name="Нижний колонтитул 4">
            <a:extLst>
              <a:ext uri="{FF2B5EF4-FFF2-40B4-BE49-F238E27FC236}">
                <a16:creationId xmlns="" xmlns:a16="http://schemas.microsoft.com/office/drawing/2014/main" id="{9E0DE753-26E9-4AB1-884C-6B9372471889}"/>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a:defRPr/>
            </a:pPr>
            <a:r>
              <a:rPr lang="ru-RU">
                <a:solidFill>
                  <a:prstClr val="black"/>
                </a:solidFill>
              </a:rPr>
              <a:t>ыыы</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Образ слайда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1267" name="Заметки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ru-RU" smtClean="0"/>
          </a:p>
        </p:txBody>
      </p:sp>
      <p:sp>
        <p:nvSpPr>
          <p:cNvPr id="11268" name="Номер слайда 3"/>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Calibri" pitchFamily="34" charset="0"/>
              </a:defRPr>
            </a:lvl1pPr>
            <a:lvl2pPr marL="742950" indent="-285750">
              <a:defRPr sz="1200">
                <a:solidFill>
                  <a:schemeClr val="tx1"/>
                </a:solidFill>
                <a:latin typeface="Calibri" pitchFamily="34" charset="0"/>
              </a:defRPr>
            </a:lvl2pPr>
            <a:lvl3pPr marL="1143000" indent="-228600">
              <a:defRPr sz="1200">
                <a:solidFill>
                  <a:schemeClr val="tx1"/>
                </a:solidFill>
                <a:latin typeface="Calibri" pitchFamily="34" charset="0"/>
              </a:defRPr>
            </a:lvl3pPr>
            <a:lvl4pPr marL="1600200" indent="-228600">
              <a:defRPr sz="1200">
                <a:solidFill>
                  <a:schemeClr val="tx1"/>
                </a:solidFill>
                <a:latin typeface="Calibri" pitchFamily="34" charset="0"/>
              </a:defRPr>
            </a:lvl4pPr>
            <a:lvl5pPr marL="2057400" indent="-228600">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fld id="{793DAD05-BAFD-4ECC-A6AD-864659F24993}" type="slidenum">
              <a:rPr lang="ru-RU" altLang="ru-RU">
                <a:solidFill>
                  <a:prstClr val="black"/>
                </a:solidFill>
              </a:rPr>
              <a:pPr/>
              <a:t>13</a:t>
            </a:fld>
            <a:endParaRPr lang="ru-RU" altLang="ru-RU">
              <a:solidFill>
                <a:prstClr val="black"/>
              </a:solidFill>
            </a:endParaRPr>
          </a:p>
        </p:txBody>
      </p:sp>
      <p:sp>
        <p:nvSpPr>
          <p:cNvPr id="43013" name="Нижний колонтитул 4">
            <a:extLst>
              <a:ext uri="{FF2B5EF4-FFF2-40B4-BE49-F238E27FC236}">
                <a16:creationId xmlns="" xmlns:a16="http://schemas.microsoft.com/office/drawing/2014/main" id="{9E0DE753-26E9-4AB1-884C-6B9372471889}"/>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a:defRPr/>
            </a:pPr>
            <a:r>
              <a:rPr lang="ru-RU">
                <a:solidFill>
                  <a:prstClr val="black"/>
                </a:solidFill>
              </a:rPr>
              <a:t>ыыы</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Образ слайда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1267" name="Заметки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ru-RU" smtClean="0"/>
          </a:p>
        </p:txBody>
      </p:sp>
      <p:sp>
        <p:nvSpPr>
          <p:cNvPr id="11268" name="Номер слайда 3"/>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Calibri" pitchFamily="34" charset="0"/>
              </a:defRPr>
            </a:lvl1pPr>
            <a:lvl2pPr marL="742950" indent="-285750">
              <a:defRPr sz="1200">
                <a:solidFill>
                  <a:schemeClr val="tx1"/>
                </a:solidFill>
                <a:latin typeface="Calibri" pitchFamily="34" charset="0"/>
              </a:defRPr>
            </a:lvl2pPr>
            <a:lvl3pPr marL="1143000" indent="-228600">
              <a:defRPr sz="1200">
                <a:solidFill>
                  <a:schemeClr val="tx1"/>
                </a:solidFill>
                <a:latin typeface="Calibri" pitchFamily="34" charset="0"/>
              </a:defRPr>
            </a:lvl3pPr>
            <a:lvl4pPr marL="1600200" indent="-228600">
              <a:defRPr sz="1200">
                <a:solidFill>
                  <a:schemeClr val="tx1"/>
                </a:solidFill>
                <a:latin typeface="Calibri" pitchFamily="34" charset="0"/>
              </a:defRPr>
            </a:lvl4pPr>
            <a:lvl5pPr marL="2057400" indent="-228600">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fld id="{793DAD05-BAFD-4ECC-A6AD-864659F24993}" type="slidenum">
              <a:rPr lang="ru-RU" altLang="ru-RU">
                <a:solidFill>
                  <a:prstClr val="black"/>
                </a:solidFill>
              </a:rPr>
              <a:pPr/>
              <a:t>14</a:t>
            </a:fld>
            <a:endParaRPr lang="ru-RU" altLang="ru-RU">
              <a:solidFill>
                <a:prstClr val="black"/>
              </a:solidFill>
            </a:endParaRPr>
          </a:p>
        </p:txBody>
      </p:sp>
      <p:sp>
        <p:nvSpPr>
          <p:cNvPr id="43013" name="Нижний колонтитул 4">
            <a:extLst>
              <a:ext uri="{FF2B5EF4-FFF2-40B4-BE49-F238E27FC236}">
                <a16:creationId xmlns="" xmlns:a16="http://schemas.microsoft.com/office/drawing/2014/main" id="{9E0DE753-26E9-4AB1-884C-6B9372471889}"/>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a:defRPr/>
            </a:pPr>
            <a:r>
              <a:rPr lang="ru-RU">
                <a:solidFill>
                  <a:prstClr val="black"/>
                </a:solidFill>
              </a:rPr>
              <a:t>ыыы</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Образ слайда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1267" name="Заметки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ru-RU" smtClean="0"/>
          </a:p>
        </p:txBody>
      </p:sp>
      <p:sp>
        <p:nvSpPr>
          <p:cNvPr id="11268" name="Номер слайда 3"/>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Calibri" pitchFamily="34" charset="0"/>
              </a:defRPr>
            </a:lvl1pPr>
            <a:lvl2pPr marL="742950" indent="-285750">
              <a:defRPr sz="1200">
                <a:solidFill>
                  <a:schemeClr val="tx1"/>
                </a:solidFill>
                <a:latin typeface="Calibri" pitchFamily="34" charset="0"/>
              </a:defRPr>
            </a:lvl2pPr>
            <a:lvl3pPr marL="1143000" indent="-228600">
              <a:defRPr sz="1200">
                <a:solidFill>
                  <a:schemeClr val="tx1"/>
                </a:solidFill>
                <a:latin typeface="Calibri" pitchFamily="34" charset="0"/>
              </a:defRPr>
            </a:lvl3pPr>
            <a:lvl4pPr marL="1600200" indent="-228600">
              <a:defRPr sz="1200">
                <a:solidFill>
                  <a:schemeClr val="tx1"/>
                </a:solidFill>
                <a:latin typeface="Calibri" pitchFamily="34" charset="0"/>
              </a:defRPr>
            </a:lvl4pPr>
            <a:lvl5pPr marL="2057400" indent="-228600">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fld id="{793DAD05-BAFD-4ECC-A6AD-864659F24993}" type="slidenum">
              <a:rPr lang="ru-RU" altLang="ru-RU">
                <a:solidFill>
                  <a:prstClr val="black"/>
                </a:solidFill>
              </a:rPr>
              <a:pPr/>
              <a:t>15</a:t>
            </a:fld>
            <a:endParaRPr lang="ru-RU" altLang="ru-RU">
              <a:solidFill>
                <a:prstClr val="black"/>
              </a:solidFill>
            </a:endParaRPr>
          </a:p>
        </p:txBody>
      </p:sp>
      <p:sp>
        <p:nvSpPr>
          <p:cNvPr id="43013" name="Нижний колонтитул 4">
            <a:extLst>
              <a:ext uri="{FF2B5EF4-FFF2-40B4-BE49-F238E27FC236}">
                <a16:creationId xmlns="" xmlns:a16="http://schemas.microsoft.com/office/drawing/2014/main" id="{9E0DE753-26E9-4AB1-884C-6B9372471889}"/>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a:defRPr/>
            </a:pPr>
            <a:r>
              <a:rPr lang="ru-RU">
                <a:solidFill>
                  <a:prstClr val="black"/>
                </a:solidFill>
              </a:rPr>
              <a:t>ыыы</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Образ слайда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1267" name="Заметки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ru-RU" smtClean="0"/>
          </a:p>
        </p:txBody>
      </p:sp>
      <p:sp>
        <p:nvSpPr>
          <p:cNvPr id="11268" name="Номер слайда 3"/>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Calibri" pitchFamily="34" charset="0"/>
              </a:defRPr>
            </a:lvl1pPr>
            <a:lvl2pPr marL="742950" indent="-285750">
              <a:defRPr sz="1200">
                <a:solidFill>
                  <a:schemeClr val="tx1"/>
                </a:solidFill>
                <a:latin typeface="Calibri" pitchFamily="34" charset="0"/>
              </a:defRPr>
            </a:lvl2pPr>
            <a:lvl3pPr marL="1143000" indent="-228600">
              <a:defRPr sz="1200">
                <a:solidFill>
                  <a:schemeClr val="tx1"/>
                </a:solidFill>
                <a:latin typeface="Calibri" pitchFamily="34" charset="0"/>
              </a:defRPr>
            </a:lvl3pPr>
            <a:lvl4pPr marL="1600200" indent="-228600">
              <a:defRPr sz="1200">
                <a:solidFill>
                  <a:schemeClr val="tx1"/>
                </a:solidFill>
                <a:latin typeface="Calibri" pitchFamily="34" charset="0"/>
              </a:defRPr>
            </a:lvl4pPr>
            <a:lvl5pPr marL="2057400" indent="-228600">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fld id="{793DAD05-BAFD-4ECC-A6AD-864659F24993}" type="slidenum">
              <a:rPr lang="ru-RU" altLang="ru-RU">
                <a:solidFill>
                  <a:prstClr val="black"/>
                </a:solidFill>
              </a:rPr>
              <a:pPr/>
              <a:t>3</a:t>
            </a:fld>
            <a:endParaRPr lang="ru-RU" altLang="ru-RU">
              <a:solidFill>
                <a:prstClr val="black"/>
              </a:solidFill>
            </a:endParaRPr>
          </a:p>
        </p:txBody>
      </p:sp>
      <p:sp>
        <p:nvSpPr>
          <p:cNvPr id="43013" name="Нижний колонтитул 4">
            <a:extLst>
              <a:ext uri="{FF2B5EF4-FFF2-40B4-BE49-F238E27FC236}">
                <a16:creationId xmlns="" xmlns:a16="http://schemas.microsoft.com/office/drawing/2014/main" id="{9E0DE753-26E9-4AB1-884C-6B9372471889}"/>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a:defRPr/>
            </a:pPr>
            <a:r>
              <a:rPr lang="ru-RU">
                <a:solidFill>
                  <a:prstClr val="black"/>
                </a:solidFill>
              </a:rPr>
              <a:t>ыыы</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Образ слайда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1267" name="Заметки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ru-RU" smtClean="0"/>
          </a:p>
        </p:txBody>
      </p:sp>
      <p:sp>
        <p:nvSpPr>
          <p:cNvPr id="11268" name="Номер слайда 3"/>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Calibri" pitchFamily="34" charset="0"/>
              </a:defRPr>
            </a:lvl1pPr>
            <a:lvl2pPr marL="742950" indent="-285750">
              <a:defRPr sz="1200">
                <a:solidFill>
                  <a:schemeClr val="tx1"/>
                </a:solidFill>
                <a:latin typeface="Calibri" pitchFamily="34" charset="0"/>
              </a:defRPr>
            </a:lvl2pPr>
            <a:lvl3pPr marL="1143000" indent="-228600">
              <a:defRPr sz="1200">
                <a:solidFill>
                  <a:schemeClr val="tx1"/>
                </a:solidFill>
                <a:latin typeface="Calibri" pitchFamily="34" charset="0"/>
              </a:defRPr>
            </a:lvl3pPr>
            <a:lvl4pPr marL="1600200" indent="-228600">
              <a:defRPr sz="1200">
                <a:solidFill>
                  <a:schemeClr val="tx1"/>
                </a:solidFill>
                <a:latin typeface="Calibri" pitchFamily="34" charset="0"/>
              </a:defRPr>
            </a:lvl4pPr>
            <a:lvl5pPr marL="2057400" indent="-228600">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fld id="{793DAD05-BAFD-4ECC-A6AD-864659F24993}" type="slidenum">
              <a:rPr lang="ru-RU" altLang="ru-RU">
                <a:solidFill>
                  <a:prstClr val="black"/>
                </a:solidFill>
              </a:rPr>
              <a:pPr/>
              <a:t>4</a:t>
            </a:fld>
            <a:endParaRPr lang="ru-RU" altLang="ru-RU">
              <a:solidFill>
                <a:prstClr val="black"/>
              </a:solidFill>
            </a:endParaRPr>
          </a:p>
        </p:txBody>
      </p:sp>
      <p:sp>
        <p:nvSpPr>
          <p:cNvPr id="43013" name="Нижний колонтитул 4">
            <a:extLst>
              <a:ext uri="{FF2B5EF4-FFF2-40B4-BE49-F238E27FC236}">
                <a16:creationId xmlns="" xmlns:a16="http://schemas.microsoft.com/office/drawing/2014/main" id="{9E0DE753-26E9-4AB1-884C-6B9372471889}"/>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a:defRPr/>
            </a:pPr>
            <a:r>
              <a:rPr lang="ru-RU">
                <a:solidFill>
                  <a:prstClr val="black"/>
                </a:solidFill>
              </a:rPr>
              <a:t>ыыы</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Образ слайда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1267" name="Заметки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ru-RU" smtClean="0"/>
          </a:p>
        </p:txBody>
      </p:sp>
      <p:sp>
        <p:nvSpPr>
          <p:cNvPr id="11268" name="Номер слайда 3"/>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Calibri" pitchFamily="34" charset="0"/>
              </a:defRPr>
            </a:lvl1pPr>
            <a:lvl2pPr marL="742950" indent="-285750">
              <a:defRPr sz="1200">
                <a:solidFill>
                  <a:schemeClr val="tx1"/>
                </a:solidFill>
                <a:latin typeface="Calibri" pitchFamily="34" charset="0"/>
              </a:defRPr>
            </a:lvl2pPr>
            <a:lvl3pPr marL="1143000" indent="-228600">
              <a:defRPr sz="1200">
                <a:solidFill>
                  <a:schemeClr val="tx1"/>
                </a:solidFill>
                <a:latin typeface="Calibri" pitchFamily="34" charset="0"/>
              </a:defRPr>
            </a:lvl3pPr>
            <a:lvl4pPr marL="1600200" indent="-228600">
              <a:defRPr sz="1200">
                <a:solidFill>
                  <a:schemeClr val="tx1"/>
                </a:solidFill>
                <a:latin typeface="Calibri" pitchFamily="34" charset="0"/>
              </a:defRPr>
            </a:lvl4pPr>
            <a:lvl5pPr marL="2057400" indent="-228600">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fld id="{793DAD05-BAFD-4ECC-A6AD-864659F24993}" type="slidenum">
              <a:rPr lang="ru-RU" altLang="ru-RU">
                <a:solidFill>
                  <a:prstClr val="black"/>
                </a:solidFill>
              </a:rPr>
              <a:pPr/>
              <a:t>5</a:t>
            </a:fld>
            <a:endParaRPr lang="ru-RU" altLang="ru-RU">
              <a:solidFill>
                <a:prstClr val="black"/>
              </a:solidFill>
            </a:endParaRPr>
          </a:p>
        </p:txBody>
      </p:sp>
      <p:sp>
        <p:nvSpPr>
          <p:cNvPr id="43013" name="Нижний колонтитул 4">
            <a:extLst>
              <a:ext uri="{FF2B5EF4-FFF2-40B4-BE49-F238E27FC236}">
                <a16:creationId xmlns="" xmlns:a16="http://schemas.microsoft.com/office/drawing/2014/main" id="{9E0DE753-26E9-4AB1-884C-6B9372471889}"/>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a:defRPr/>
            </a:pPr>
            <a:r>
              <a:rPr lang="ru-RU">
                <a:solidFill>
                  <a:prstClr val="black"/>
                </a:solidFill>
              </a:rPr>
              <a:t>ыыы</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Образ слайда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1267" name="Заметки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ru-RU" smtClean="0"/>
          </a:p>
        </p:txBody>
      </p:sp>
      <p:sp>
        <p:nvSpPr>
          <p:cNvPr id="11268" name="Номер слайда 3"/>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Calibri" pitchFamily="34" charset="0"/>
              </a:defRPr>
            </a:lvl1pPr>
            <a:lvl2pPr marL="742950" indent="-285750">
              <a:defRPr sz="1200">
                <a:solidFill>
                  <a:schemeClr val="tx1"/>
                </a:solidFill>
                <a:latin typeface="Calibri" pitchFamily="34" charset="0"/>
              </a:defRPr>
            </a:lvl2pPr>
            <a:lvl3pPr marL="1143000" indent="-228600">
              <a:defRPr sz="1200">
                <a:solidFill>
                  <a:schemeClr val="tx1"/>
                </a:solidFill>
                <a:latin typeface="Calibri" pitchFamily="34" charset="0"/>
              </a:defRPr>
            </a:lvl3pPr>
            <a:lvl4pPr marL="1600200" indent="-228600">
              <a:defRPr sz="1200">
                <a:solidFill>
                  <a:schemeClr val="tx1"/>
                </a:solidFill>
                <a:latin typeface="Calibri" pitchFamily="34" charset="0"/>
              </a:defRPr>
            </a:lvl4pPr>
            <a:lvl5pPr marL="2057400" indent="-228600">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fld id="{793DAD05-BAFD-4ECC-A6AD-864659F24993}" type="slidenum">
              <a:rPr lang="ru-RU" altLang="ru-RU">
                <a:solidFill>
                  <a:prstClr val="black"/>
                </a:solidFill>
              </a:rPr>
              <a:pPr/>
              <a:t>6</a:t>
            </a:fld>
            <a:endParaRPr lang="ru-RU" altLang="ru-RU">
              <a:solidFill>
                <a:prstClr val="black"/>
              </a:solidFill>
            </a:endParaRPr>
          </a:p>
        </p:txBody>
      </p:sp>
      <p:sp>
        <p:nvSpPr>
          <p:cNvPr id="43013" name="Нижний колонтитул 4">
            <a:extLst>
              <a:ext uri="{FF2B5EF4-FFF2-40B4-BE49-F238E27FC236}">
                <a16:creationId xmlns="" xmlns:a16="http://schemas.microsoft.com/office/drawing/2014/main" id="{9E0DE753-26E9-4AB1-884C-6B9372471889}"/>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a:defRPr/>
            </a:pPr>
            <a:r>
              <a:rPr lang="ru-RU">
                <a:solidFill>
                  <a:prstClr val="black"/>
                </a:solidFill>
              </a:rPr>
              <a:t>ыыы</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Образ слайда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1267" name="Заметки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ru-RU" smtClean="0"/>
          </a:p>
        </p:txBody>
      </p:sp>
      <p:sp>
        <p:nvSpPr>
          <p:cNvPr id="11268" name="Номер слайда 3"/>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Calibri" pitchFamily="34" charset="0"/>
              </a:defRPr>
            </a:lvl1pPr>
            <a:lvl2pPr marL="742950" indent="-285750">
              <a:defRPr sz="1200">
                <a:solidFill>
                  <a:schemeClr val="tx1"/>
                </a:solidFill>
                <a:latin typeface="Calibri" pitchFamily="34" charset="0"/>
              </a:defRPr>
            </a:lvl2pPr>
            <a:lvl3pPr marL="1143000" indent="-228600">
              <a:defRPr sz="1200">
                <a:solidFill>
                  <a:schemeClr val="tx1"/>
                </a:solidFill>
                <a:latin typeface="Calibri" pitchFamily="34" charset="0"/>
              </a:defRPr>
            </a:lvl3pPr>
            <a:lvl4pPr marL="1600200" indent="-228600">
              <a:defRPr sz="1200">
                <a:solidFill>
                  <a:schemeClr val="tx1"/>
                </a:solidFill>
                <a:latin typeface="Calibri" pitchFamily="34" charset="0"/>
              </a:defRPr>
            </a:lvl4pPr>
            <a:lvl5pPr marL="2057400" indent="-228600">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fld id="{793DAD05-BAFD-4ECC-A6AD-864659F24993}" type="slidenum">
              <a:rPr lang="ru-RU" altLang="ru-RU">
                <a:solidFill>
                  <a:prstClr val="black"/>
                </a:solidFill>
              </a:rPr>
              <a:pPr/>
              <a:t>7</a:t>
            </a:fld>
            <a:endParaRPr lang="ru-RU" altLang="ru-RU">
              <a:solidFill>
                <a:prstClr val="black"/>
              </a:solidFill>
            </a:endParaRPr>
          </a:p>
        </p:txBody>
      </p:sp>
      <p:sp>
        <p:nvSpPr>
          <p:cNvPr id="43013" name="Нижний колонтитул 4">
            <a:extLst>
              <a:ext uri="{FF2B5EF4-FFF2-40B4-BE49-F238E27FC236}">
                <a16:creationId xmlns="" xmlns:a16="http://schemas.microsoft.com/office/drawing/2014/main" id="{9E0DE753-26E9-4AB1-884C-6B9372471889}"/>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a:defRPr/>
            </a:pPr>
            <a:r>
              <a:rPr lang="ru-RU">
                <a:solidFill>
                  <a:prstClr val="black"/>
                </a:solidFill>
              </a:rPr>
              <a:t>ыыы</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Образ слайда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1267" name="Заметки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ru-RU" smtClean="0"/>
          </a:p>
        </p:txBody>
      </p:sp>
      <p:sp>
        <p:nvSpPr>
          <p:cNvPr id="11268" name="Номер слайда 3"/>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Calibri" pitchFamily="34" charset="0"/>
              </a:defRPr>
            </a:lvl1pPr>
            <a:lvl2pPr marL="742950" indent="-285750">
              <a:defRPr sz="1200">
                <a:solidFill>
                  <a:schemeClr val="tx1"/>
                </a:solidFill>
                <a:latin typeface="Calibri" pitchFamily="34" charset="0"/>
              </a:defRPr>
            </a:lvl2pPr>
            <a:lvl3pPr marL="1143000" indent="-228600">
              <a:defRPr sz="1200">
                <a:solidFill>
                  <a:schemeClr val="tx1"/>
                </a:solidFill>
                <a:latin typeface="Calibri" pitchFamily="34" charset="0"/>
              </a:defRPr>
            </a:lvl3pPr>
            <a:lvl4pPr marL="1600200" indent="-228600">
              <a:defRPr sz="1200">
                <a:solidFill>
                  <a:schemeClr val="tx1"/>
                </a:solidFill>
                <a:latin typeface="Calibri" pitchFamily="34" charset="0"/>
              </a:defRPr>
            </a:lvl4pPr>
            <a:lvl5pPr marL="2057400" indent="-228600">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fld id="{793DAD05-BAFD-4ECC-A6AD-864659F24993}" type="slidenum">
              <a:rPr lang="ru-RU" altLang="ru-RU">
                <a:solidFill>
                  <a:prstClr val="black"/>
                </a:solidFill>
              </a:rPr>
              <a:pPr/>
              <a:t>8</a:t>
            </a:fld>
            <a:endParaRPr lang="ru-RU" altLang="ru-RU">
              <a:solidFill>
                <a:prstClr val="black"/>
              </a:solidFill>
            </a:endParaRPr>
          </a:p>
        </p:txBody>
      </p:sp>
      <p:sp>
        <p:nvSpPr>
          <p:cNvPr id="43013" name="Нижний колонтитул 4">
            <a:extLst>
              <a:ext uri="{FF2B5EF4-FFF2-40B4-BE49-F238E27FC236}">
                <a16:creationId xmlns="" xmlns:a16="http://schemas.microsoft.com/office/drawing/2014/main" id="{9E0DE753-26E9-4AB1-884C-6B9372471889}"/>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a:defRPr/>
            </a:pPr>
            <a:r>
              <a:rPr lang="ru-RU">
                <a:solidFill>
                  <a:prstClr val="black"/>
                </a:solidFill>
              </a:rPr>
              <a:t>ыыы</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Образ слайда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1267" name="Заметки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ru-RU" smtClean="0"/>
          </a:p>
        </p:txBody>
      </p:sp>
      <p:sp>
        <p:nvSpPr>
          <p:cNvPr id="11268" name="Номер слайда 3"/>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Calibri" pitchFamily="34" charset="0"/>
              </a:defRPr>
            </a:lvl1pPr>
            <a:lvl2pPr marL="742950" indent="-285750">
              <a:defRPr sz="1200">
                <a:solidFill>
                  <a:schemeClr val="tx1"/>
                </a:solidFill>
                <a:latin typeface="Calibri" pitchFamily="34" charset="0"/>
              </a:defRPr>
            </a:lvl2pPr>
            <a:lvl3pPr marL="1143000" indent="-228600">
              <a:defRPr sz="1200">
                <a:solidFill>
                  <a:schemeClr val="tx1"/>
                </a:solidFill>
                <a:latin typeface="Calibri" pitchFamily="34" charset="0"/>
              </a:defRPr>
            </a:lvl3pPr>
            <a:lvl4pPr marL="1600200" indent="-228600">
              <a:defRPr sz="1200">
                <a:solidFill>
                  <a:schemeClr val="tx1"/>
                </a:solidFill>
                <a:latin typeface="Calibri" pitchFamily="34" charset="0"/>
              </a:defRPr>
            </a:lvl4pPr>
            <a:lvl5pPr marL="2057400" indent="-228600">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fld id="{793DAD05-BAFD-4ECC-A6AD-864659F24993}" type="slidenum">
              <a:rPr lang="ru-RU" altLang="ru-RU">
                <a:solidFill>
                  <a:prstClr val="black"/>
                </a:solidFill>
              </a:rPr>
              <a:pPr/>
              <a:t>9</a:t>
            </a:fld>
            <a:endParaRPr lang="ru-RU" altLang="ru-RU">
              <a:solidFill>
                <a:prstClr val="black"/>
              </a:solidFill>
            </a:endParaRPr>
          </a:p>
        </p:txBody>
      </p:sp>
      <p:sp>
        <p:nvSpPr>
          <p:cNvPr id="43013" name="Нижний колонтитул 4">
            <a:extLst>
              <a:ext uri="{FF2B5EF4-FFF2-40B4-BE49-F238E27FC236}">
                <a16:creationId xmlns="" xmlns:a16="http://schemas.microsoft.com/office/drawing/2014/main" id="{9E0DE753-26E9-4AB1-884C-6B9372471889}"/>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a:defRPr/>
            </a:pPr>
            <a:r>
              <a:rPr lang="ru-RU">
                <a:solidFill>
                  <a:prstClr val="black"/>
                </a:solidFill>
              </a:rPr>
              <a:t>ыыы</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Образ слайда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1267" name="Заметки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ru-RU" altLang="ru-RU" smtClean="0"/>
          </a:p>
        </p:txBody>
      </p:sp>
      <p:sp>
        <p:nvSpPr>
          <p:cNvPr id="11268" name="Номер слайда 3"/>
          <p:cNvSpPr>
            <a:spLocks noGrp="1" noChangeArrowheads="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1200">
                <a:solidFill>
                  <a:schemeClr val="tx1"/>
                </a:solidFill>
                <a:latin typeface="Calibri" pitchFamily="34" charset="0"/>
              </a:defRPr>
            </a:lvl1pPr>
            <a:lvl2pPr marL="742950" indent="-285750">
              <a:defRPr sz="1200">
                <a:solidFill>
                  <a:schemeClr val="tx1"/>
                </a:solidFill>
                <a:latin typeface="Calibri" pitchFamily="34" charset="0"/>
              </a:defRPr>
            </a:lvl2pPr>
            <a:lvl3pPr marL="1143000" indent="-228600">
              <a:defRPr sz="1200">
                <a:solidFill>
                  <a:schemeClr val="tx1"/>
                </a:solidFill>
                <a:latin typeface="Calibri" pitchFamily="34" charset="0"/>
              </a:defRPr>
            </a:lvl3pPr>
            <a:lvl4pPr marL="1600200" indent="-228600">
              <a:defRPr sz="1200">
                <a:solidFill>
                  <a:schemeClr val="tx1"/>
                </a:solidFill>
                <a:latin typeface="Calibri" pitchFamily="34" charset="0"/>
              </a:defRPr>
            </a:lvl4pPr>
            <a:lvl5pPr marL="2057400" indent="-228600">
              <a:defRPr sz="1200">
                <a:solidFill>
                  <a:schemeClr val="tx1"/>
                </a:solidFill>
                <a:latin typeface="Calibri" pitchFamily="34" charset="0"/>
              </a:defRPr>
            </a:lvl5pPr>
            <a:lvl6pPr marL="2514600" indent="-228600" eaLnBrk="0" fontAlgn="base" hangingPunct="0">
              <a:spcBef>
                <a:spcPct val="30000"/>
              </a:spcBef>
              <a:spcAft>
                <a:spcPct val="0"/>
              </a:spcAft>
              <a:defRPr sz="1200">
                <a:solidFill>
                  <a:schemeClr val="tx1"/>
                </a:solidFill>
                <a:latin typeface="Calibri" pitchFamily="34" charset="0"/>
              </a:defRPr>
            </a:lvl6pPr>
            <a:lvl7pPr marL="2971800" indent="-228600" eaLnBrk="0" fontAlgn="base" hangingPunct="0">
              <a:spcBef>
                <a:spcPct val="30000"/>
              </a:spcBef>
              <a:spcAft>
                <a:spcPct val="0"/>
              </a:spcAft>
              <a:defRPr sz="1200">
                <a:solidFill>
                  <a:schemeClr val="tx1"/>
                </a:solidFill>
                <a:latin typeface="Calibri" pitchFamily="34" charset="0"/>
              </a:defRPr>
            </a:lvl7pPr>
            <a:lvl8pPr marL="3429000" indent="-228600" eaLnBrk="0" fontAlgn="base" hangingPunct="0">
              <a:spcBef>
                <a:spcPct val="30000"/>
              </a:spcBef>
              <a:spcAft>
                <a:spcPct val="0"/>
              </a:spcAft>
              <a:defRPr sz="1200">
                <a:solidFill>
                  <a:schemeClr val="tx1"/>
                </a:solidFill>
                <a:latin typeface="Calibri" pitchFamily="34" charset="0"/>
              </a:defRPr>
            </a:lvl8pPr>
            <a:lvl9pPr marL="3886200" indent="-228600" eaLnBrk="0" fontAlgn="base" hangingPunct="0">
              <a:spcBef>
                <a:spcPct val="30000"/>
              </a:spcBef>
              <a:spcAft>
                <a:spcPct val="0"/>
              </a:spcAft>
              <a:defRPr sz="1200">
                <a:solidFill>
                  <a:schemeClr val="tx1"/>
                </a:solidFill>
                <a:latin typeface="Calibri" pitchFamily="34" charset="0"/>
              </a:defRPr>
            </a:lvl9pPr>
          </a:lstStyle>
          <a:p>
            <a:fld id="{793DAD05-BAFD-4ECC-A6AD-864659F24993}" type="slidenum">
              <a:rPr lang="ru-RU" altLang="ru-RU">
                <a:solidFill>
                  <a:prstClr val="black"/>
                </a:solidFill>
              </a:rPr>
              <a:pPr/>
              <a:t>10</a:t>
            </a:fld>
            <a:endParaRPr lang="ru-RU" altLang="ru-RU">
              <a:solidFill>
                <a:prstClr val="black"/>
              </a:solidFill>
            </a:endParaRPr>
          </a:p>
        </p:txBody>
      </p:sp>
      <p:sp>
        <p:nvSpPr>
          <p:cNvPr id="43013" name="Нижний колонтитул 4">
            <a:extLst>
              <a:ext uri="{FF2B5EF4-FFF2-40B4-BE49-F238E27FC236}">
                <a16:creationId xmlns="" xmlns:a16="http://schemas.microsoft.com/office/drawing/2014/main" id="{9E0DE753-26E9-4AB1-884C-6B9372471889}"/>
              </a:ext>
            </a:extLst>
          </p:cNvPr>
          <p:cNvSpPr>
            <a:spLocks noGrp="1"/>
          </p:cNvSpPr>
          <p:nvPr>
            <p:ph type="ftr" sz="quarter" idx="4"/>
          </p:nvPr>
        </p:nvSpPr>
        <p:spPr bwMode="auto">
          <a:ln>
            <a:miter lim="800000"/>
            <a:headEnd/>
            <a:tailEnd/>
          </a:ln>
        </p:spPr>
        <p:txBody>
          <a:bodyPr wrap="square" numCol="1" anchorCtr="0" compatLnSpc="1">
            <a:prstTxWarp prst="textNoShape">
              <a:avLst/>
            </a:prstTxWarp>
          </a:bodyPr>
          <a:lstStyle/>
          <a:p>
            <a:pPr>
              <a:defRPr/>
            </a:pPr>
            <a:r>
              <a:rPr lang="ru-RU">
                <a:solidFill>
                  <a:prstClr val="black"/>
                </a:solidFill>
              </a:rPr>
              <a:t>ыыы</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DBD9794-A4CC-42D0-9A65-24C6B9EF4076}" type="datetimeFigureOut">
              <a:rPr lang="en-US" smtClean="0"/>
              <a:pPr/>
              <a:t>5/8/2019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E8DF1E-33BB-4377-9A26-35481BA06C7C}" type="slidenum">
              <a:rPr lang="en-US" smtClean="0"/>
              <a:pPr/>
              <a:t>‹#›</a:t>
            </a:fld>
            <a:endParaRPr lang="en-US"/>
          </a:p>
        </p:txBody>
      </p:sp>
    </p:spTree>
    <p:extLst>
      <p:ext uri="{BB962C8B-B14F-4D97-AF65-F5344CB8AC3E}">
        <p14:creationId xmlns:p14="http://schemas.microsoft.com/office/powerpoint/2010/main" xmlns="" val="27508456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BD9794-A4CC-42D0-9A65-24C6B9EF4076}" type="datetimeFigureOut">
              <a:rPr lang="en-US" smtClean="0"/>
              <a:pPr/>
              <a:t>5/8/2019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E8DF1E-33BB-4377-9A26-35481BA06C7C}" type="slidenum">
              <a:rPr lang="en-US" smtClean="0"/>
              <a:pPr/>
              <a:t>‹#›</a:t>
            </a:fld>
            <a:endParaRPr lang="en-US"/>
          </a:p>
        </p:txBody>
      </p:sp>
    </p:spTree>
    <p:extLst>
      <p:ext uri="{BB962C8B-B14F-4D97-AF65-F5344CB8AC3E}">
        <p14:creationId xmlns:p14="http://schemas.microsoft.com/office/powerpoint/2010/main" xmlns="" val="7127254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BD9794-A4CC-42D0-9A65-24C6B9EF4076}" type="datetimeFigureOut">
              <a:rPr lang="en-US" smtClean="0"/>
              <a:pPr/>
              <a:t>5/8/2019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E8DF1E-33BB-4377-9A26-35481BA06C7C}" type="slidenum">
              <a:rPr lang="en-US" smtClean="0"/>
              <a:pPr/>
              <a:t>‹#›</a:t>
            </a:fld>
            <a:endParaRPr lang="en-US"/>
          </a:p>
        </p:txBody>
      </p:sp>
    </p:spTree>
    <p:extLst>
      <p:ext uri="{BB962C8B-B14F-4D97-AF65-F5344CB8AC3E}">
        <p14:creationId xmlns:p14="http://schemas.microsoft.com/office/powerpoint/2010/main" xmlns="" val="33825810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685800" y="2130425"/>
            <a:ext cx="7772400" cy="1470025"/>
          </a:xfrm>
        </p:spPr>
        <p:txBody>
          <a:bodyPr/>
          <a:lstStyle/>
          <a:p>
            <a:r>
              <a:rPr lang="ru-RU"/>
              <a:t>Образец заголовка</a:t>
            </a:r>
          </a:p>
        </p:txBody>
      </p:sp>
      <p:sp>
        <p:nvSpPr>
          <p:cNvPr id="3" name="Подзаголовок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p>
        </p:txBody>
      </p:sp>
      <p:sp>
        <p:nvSpPr>
          <p:cNvPr id="4" name="Дата 3">
            <a:extLst>
              <a:ext uri="{FF2B5EF4-FFF2-40B4-BE49-F238E27FC236}">
                <a16:creationId xmlns="" xmlns:a16="http://schemas.microsoft.com/office/drawing/2014/main" id="{9223E09D-7F51-4228-9ADC-ACDEE70F5494}"/>
              </a:ext>
            </a:extLst>
          </p:cNvPr>
          <p:cNvSpPr>
            <a:spLocks noGrp="1"/>
          </p:cNvSpPr>
          <p:nvPr>
            <p:ph type="dt" sz="half" idx="10"/>
          </p:nvPr>
        </p:nvSpPr>
        <p:spPr/>
        <p:txBody>
          <a:bodyPr/>
          <a:lstStyle>
            <a:lvl1pPr>
              <a:defRPr/>
            </a:lvl1pPr>
          </a:lstStyle>
          <a:p>
            <a:pPr>
              <a:defRPr/>
            </a:pPr>
            <a:fld id="{E6DE18D0-B55B-4603-93AB-CF0F8DDD1C56}" type="datetime1">
              <a:rPr lang="ru-RU">
                <a:solidFill>
                  <a:prstClr val="black">
                    <a:tint val="75000"/>
                  </a:prstClr>
                </a:solidFill>
              </a:rPr>
              <a:pPr>
                <a:defRPr/>
              </a:pPr>
              <a:t>08.05.2019</a:t>
            </a:fld>
            <a:endParaRPr lang="ru-RU">
              <a:solidFill>
                <a:prstClr val="black">
                  <a:tint val="75000"/>
                </a:prstClr>
              </a:solidFill>
            </a:endParaRPr>
          </a:p>
        </p:txBody>
      </p:sp>
      <p:sp>
        <p:nvSpPr>
          <p:cNvPr id="5" name="Нижний колонтитул 4">
            <a:extLst>
              <a:ext uri="{FF2B5EF4-FFF2-40B4-BE49-F238E27FC236}">
                <a16:creationId xmlns="" xmlns:a16="http://schemas.microsoft.com/office/drawing/2014/main" id="{92AADB86-CB31-4BCB-917A-ED590050C5FD}"/>
              </a:ext>
            </a:extLst>
          </p:cNvPr>
          <p:cNvSpPr>
            <a:spLocks noGrp="1"/>
          </p:cNvSpPr>
          <p:nvPr>
            <p:ph type="ftr" sz="quarter" idx="11"/>
          </p:nvPr>
        </p:nvSpPr>
        <p:spPr/>
        <p:txBody>
          <a:bodyPr/>
          <a:lstStyle>
            <a:lvl1pPr>
              <a:defRPr/>
            </a:lvl1pPr>
          </a:lstStyle>
          <a:p>
            <a:pPr>
              <a:defRPr/>
            </a:pPr>
            <a:r>
              <a:rPr lang="ru-RU">
                <a:solidFill>
                  <a:prstClr val="black">
                    <a:tint val="75000"/>
                  </a:prstClr>
                </a:solidFill>
              </a:rPr>
              <a:t>Интеллектуальные ресурсы России</a:t>
            </a:r>
          </a:p>
        </p:txBody>
      </p:sp>
      <p:sp>
        <p:nvSpPr>
          <p:cNvPr id="6" name="Номер слайда 5">
            <a:extLst>
              <a:ext uri="{FF2B5EF4-FFF2-40B4-BE49-F238E27FC236}">
                <a16:creationId xmlns="" xmlns:a16="http://schemas.microsoft.com/office/drawing/2014/main" id="{CD6FFA4F-BA90-44BB-9C5F-6EDAE250964D}"/>
              </a:ext>
            </a:extLst>
          </p:cNvPr>
          <p:cNvSpPr>
            <a:spLocks noGrp="1"/>
          </p:cNvSpPr>
          <p:nvPr>
            <p:ph type="sldNum" sz="quarter" idx="12"/>
          </p:nvPr>
        </p:nvSpPr>
        <p:spPr/>
        <p:txBody>
          <a:bodyPr/>
          <a:lstStyle>
            <a:lvl1pPr>
              <a:defRPr/>
            </a:lvl1pPr>
          </a:lstStyle>
          <a:p>
            <a:fld id="{32462ED1-A88A-43C7-AF19-B4D55674E905}" type="slidenum">
              <a:rPr lang="ru-RU" altLang="ru-RU"/>
              <a:pPr/>
              <a:t>‹#›</a:t>
            </a:fld>
            <a:endParaRPr lang="ru-RU" altLang="ru-RU"/>
          </a:p>
        </p:txBody>
      </p:sp>
    </p:spTree>
    <p:extLst>
      <p:ext uri="{BB962C8B-B14F-4D97-AF65-F5344CB8AC3E}">
        <p14:creationId xmlns:p14="http://schemas.microsoft.com/office/powerpoint/2010/main" xmlns="" val="386744151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 xmlns:a16="http://schemas.microsoft.com/office/drawing/2014/main" id="{9223E09D-7F51-4228-9ADC-ACDEE70F5494}"/>
              </a:ext>
            </a:extLst>
          </p:cNvPr>
          <p:cNvSpPr>
            <a:spLocks noGrp="1"/>
          </p:cNvSpPr>
          <p:nvPr>
            <p:ph type="dt" sz="half" idx="10"/>
          </p:nvPr>
        </p:nvSpPr>
        <p:spPr/>
        <p:txBody>
          <a:bodyPr/>
          <a:lstStyle>
            <a:lvl1pPr>
              <a:defRPr/>
            </a:lvl1pPr>
          </a:lstStyle>
          <a:p>
            <a:pPr>
              <a:defRPr/>
            </a:pPr>
            <a:fld id="{B64ADC1D-595B-435F-8BD4-E86D4E01ACFE}" type="datetime1">
              <a:rPr lang="ru-RU">
                <a:solidFill>
                  <a:prstClr val="black">
                    <a:tint val="75000"/>
                  </a:prstClr>
                </a:solidFill>
              </a:rPr>
              <a:pPr>
                <a:defRPr/>
              </a:pPr>
              <a:t>08.05.2019</a:t>
            </a:fld>
            <a:endParaRPr lang="ru-RU">
              <a:solidFill>
                <a:prstClr val="black">
                  <a:tint val="75000"/>
                </a:prstClr>
              </a:solidFill>
            </a:endParaRPr>
          </a:p>
        </p:txBody>
      </p:sp>
      <p:sp>
        <p:nvSpPr>
          <p:cNvPr id="5" name="Нижний колонтитул 4">
            <a:extLst>
              <a:ext uri="{FF2B5EF4-FFF2-40B4-BE49-F238E27FC236}">
                <a16:creationId xmlns="" xmlns:a16="http://schemas.microsoft.com/office/drawing/2014/main" id="{92AADB86-CB31-4BCB-917A-ED590050C5FD}"/>
              </a:ext>
            </a:extLst>
          </p:cNvPr>
          <p:cNvSpPr>
            <a:spLocks noGrp="1"/>
          </p:cNvSpPr>
          <p:nvPr>
            <p:ph type="ftr" sz="quarter" idx="11"/>
          </p:nvPr>
        </p:nvSpPr>
        <p:spPr/>
        <p:txBody>
          <a:bodyPr/>
          <a:lstStyle>
            <a:lvl1pPr>
              <a:defRPr/>
            </a:lvl1pPr>
          </a:lstStyle>
          <a:p>
            <a:pPr>
              <a:defRPr/>
            </a:pPr>
            <a:r>
              <a:rPr lang="ru-RU">
                <a:solidFill>
                  <a:prstClr val="black">
                    <a:tint val="75000"/>
                  </a:prstClr>
                </a:solidFill>
              </a:rPr>
              <a:t>Интеллектуальные ресурсы России</a:t>
            </a:r>
          </a:p>
        </p:txBody>
      </p:sp>
      <p:sp>
        <p:nvSpPr>
          <p:cNvPr id="6" name="Номер слайда 5">
            <a:extLst>
              <a:ext uri="{FF2B5EF4-FFF2-40B4-BE49-F238E27FC236}">
                <a16:creationId xmlns="" xmlns:a16="http://schemas.microsoft.com/office/drawing/2014/main" id="{CD6FFA4F-BA90-44BB-9C5F-6EDAE250964D}"/>
              </a:ext>
            </a:extLst>
          </p:cNvPr>
          <p:cNvSpPr>
            <a:spLocks noGrp="1"/>
          </p:cNvSpPr>
          <p:nvPr>
            <p:ph type="sldNum" sz="quarter" idx="12"/>
          </p:nvPr>
        </p:nvSpPr>
        <p:spPr/>
        <p:txBody>
          <a:bodyPr/>
          <a:lstStyle>
            <a:lvl1pPr>
              <a:defRPr/>
            </a:lvl1pPr>
          </a:lstStyle>
          <a:p>
            <a:fld id="{7E5157DD-CF07-4951-99E3-65DC01B67D2B}" type="slidenum">
              <a:rPr lang="ru-RU" altLang="ru-RU"/>
              <a:pPr/>
              <a:t>‹#›</a:t>
            </a:fld>
            <a:endParaRPr lang="ru-RU" altLang="ru-RU"/>
          </a:p>
        </p:txBody>
      </p:sp>
    </p:spTree>
    <p:extLst>
      <p:ext uri="{BB962C8B-B14F-4D97-AF65-F5344CB8AC3E}">
        <p14:creationId xmlns:p14="http://schemas.microsoft.com/office/powerpoint/2010/main" xmlns="" val="190636195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ru-RU"/>
              <a:t>Образец заголовка</a:t>
            </a:r>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Дата 3">
            <a:extLst>
              <a:ext uri="{FF2B5EF4-FFF2-40B4-BE49-F238E27FC236}">
                <a16:creationId xmlns="" xmlns:a16="http://schemas.microsoft.com/office/drawing/2014/main" id="{9223E09D-7F51-4228-9ADC-ACDEE70F5494}"/>
              </a:ext>
            </a:extLst>
          </p:cNvPr>
          <p:cNvSpPr>
            <a:spLocks noGrp="1"/>
          </p:cNvSpPr>
          <p:nvPr>
            <p:ph type="dt" sz="half" idx="10"/>
          </p:nvPr>
        </p:nvSpPr>
        <p:spPr/>
        <p:txBody>
          <a:bodyPr/>
          <a:lstStyle>
            <a:lvl1pPr>
              <a:defRPr/>
            </a:lvl1pPr>
          </a:lstStyle>
          <a:p>
            <a:pPr>
              <a:defRPr/>
            </a:pPr>
            <a:fld id="{908AE42C-F1F7-4D1A-81BE-AB8582004A7F}" type="datetime1">
              <a:rPr lang="ru-RU">
                <a:solidFill>
                  <a:prstClr val="black">
                    <a:tint val="75000"/>
                  </a:prstClr>
                </a:solidFill>
              </a:rPr>
              <a:pPr>
                <a:defRPr/>
              </a:pPr>
              <a:t>08.05.2019</a:t>
            </a:fld>
            <a:endParaRPr lang="ru-RU">
              <a:solidFill>
                <a:prstClr val="black">
                  <a:tint val="75000"/>
                </a:prstClr>
              </a:solidFill>
            </a:endParaRPr>
          </a:p>
        </p:txBody>
      </p:sp>
      <p:sp>
        <p:nvSpPr>
          <p:cNvPr id="5" name="Нижний колонтитул 4">
            <a:extLst>
              <a:ext uri="{FF2B5EF4-FFF2-40B4-BE49-F238E27FC236}">
                <a16:creationId xmlns="" xmlns:a16="http://schemas.microsoft.com/office/drawing/2014/main" id="{92AADB86-CB31-4BCB-917A-ED590050C5FD}"/>
              </a:ext>
            </a:extLst>
          </p:cNvPr>
          <p:cNvSpPr>
            <a:spLocks noGrp="1"/>
          </p:cNvSpPr>
          <p:nvPr>
            <p:ph type="ftr" sz="quarter" idx="11"/>
          </p:nvPr>
        </p:nvSpPr>
        <p:spPr/>
        <p:txBody>
          <a:bodyPr/>
          <a:lstStyle>
            <a:lvl1pPr>
              <a:defRPr/>
            </a:lvl1pPr>
          </a:lstStyle>
          <a:p>
            <a:pPr>
              <a:defRPr/>
            </a:pPr>
            <a:r>
              <a:rPr lang="ru-RU">
                <a:solidFill>
                  <a:prstClr val="black">
                    <a:tint val="75000"/>
                  </a:prstClr>
                </a:solidFill>
              </a:rPr>
              <a:t>Интеллектуальные ресурсы России</a:t>
            </a:r>
          </a:p>
        </p:txBody>
      </p:sp>
      <p:sp>
        <p:nvSpPr>
          <p:cNvPr id="6" name="Номер слайда 5">
            <a:extLst>
              <a:ext uri="{FF2B5EF4-FFF2-40B4-BE49-F238E27FC236}">
                <a16:creationId xmlns="" xmlns:a16="http://schemas.microsoft.com/office/drawing/2014/main" id="{CD6FFA4F-BA90-44BB-9C5F-6EDAE250964D}"/>
              </a:ext>
            </a:extLst>
          </p:cNvPr>
          <p:cNvSpPr>
            <a:spLocks noGrp="1"/>
          </p:cNvSpPr>
          <p:nvPr>
            <p:ph type="sldNum" sz="quarter" idx="12"/>
          </p:nvPr>
        </p:nvSpPr>
        <p:spPr/>
        <p:txBody>
          <a:bodyPr/>
          <a:lstStyle>
            <a:lvl1pPr>
              <a:defRPr/>
            </a:lvl1pPr>
          </a:lstStyle>
          <a:p>
            <a:fld id="{0AA9444E-4CCC-47B4-B397-35655BF58853}" type="slidenum">
              <a:rPr lang="ru-RU" altLang="ru-RU"/>
              <a:pPr/>
              <a:t>‹#›</a:t>
            </a:fld>
            <a:endParaRPr lang="ru-RU" altLang="ru-RU"/>
          </a:p>
        </p:txBody>
      </p:sp>
    </p:spTree>
    <p:extLst>
      <p:ext uri="{BB962C8B-B14F-4D97-AF65-F5344CB8AC3E}">
        <p14:creationId xmlns:p14="http://schemas.microsoft.com/office/powerpoint/2010/main" xmlns="" val="17378118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Содержимое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Содержимое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Дата 3">
            <a:extLst>
              <a:ext uri="{FF2B5EF4-FFF2-40B4-BE49-F238E27FC236}">
                <a16:creationId xmlns="" xmlns:a16="http://schemas.microsoft.com/office/drawing/2014/main" id="{9223E09D-7F51-4228-9ADC-ACDEE70F5494}"/>
              </a:ext>
            </a:extLst>
          </p:cNvPr>
          <p:cNvSpPr>
            <a:spLocks noGrp="1"/>
          </p:cNvSpPr>
          <p:nvPr>
            <p:ph type="dt" sz="half" idx="10"/>
          </p:nvPr>
        </p:nvSpPr>
        <p:spPr/>
        <p:txBody>
          <a:bodyPr/>
          <a:lstStyle>
            <a:lvl1pPr>
              <a:defRPr/>
            </a:lvl1pPr>
          </a:lstStyle>
          <a:p>
            <a:pPr>
              <a:defRPr/>
            </a:pPr>
            <a:fld id="{A40AE3CC-178D-44AF-BAE1-946BB15EAC8D}" type="datetime1">
              <a:rPr lang="ru-RU">
                <a:solidFill>
                  <a:prstClr val="black">
                    <a:tint val="75000"/>
                  </a:prstClr>
                </a:solidFill>
              </a:rPr>
              <a:pPr>
                <a:defRPr/>
              </a:pPr>
              <a:t>08.05.2019</a:t>
            </a:fld>
            <a:endParaRPr lang="ru-RU">
              <a:solidFill>
                <a:prstClr val="black">
                  <a:tint val="75000"/>
                </a:prstClr>
              </a:solidFill>
            </a:endParaRPr>
          </a:p>
        </p:txBody>
      </p:sp>
      <p:sp>
        <p:nvSpPr>
          <p:cNvPr id="6" name="Нижний колонтитул 4">
            <a:extLst>
              <a:ext uri="{FF2B5EF4-FFF2-40B4-BE49-F238E27FC236}">
                <a16:creationId xmlns="" xmlns:a16="http://schemas.microsoft.com/office/drawing/2014/main" id="{92AADB86-CB31-4BCB-917A-ED590050C5FD}"/>
              </a:ext>
            </a:extLst>
          </p:cNvPr>
          <p:cNvSpPr>
            <a:spLocks noGrp="1"/>
          </p:cNvSpPr>
          <p:nvPr>
            <p:ph type="ftr" sz="quarter" idx="11"/>
          </p:nvPr>
        </p:nvSpPr>
        <p:spPr/>
        <p:txBody>
          <a:bodyPr/>
          <a:lstStyle>
            <a:lvl1pPr>
              <a:defRPr/>
            </a:lvl1pPr>
          </a:lstStyle>
          <a:p>
            <a:pPr>
              <a:defRPr/>
            </a:pPr>
            <a:r>
              <a:rPr lang="ru-RU">
                <a:solidFill>
                  <a:prstClr val="black">
                    <a:tint val="75000"/>
                  </a:prstClr>
                </a:solidFill>
              </a:rPr>
              <a:t>Интеллектуальные ресурсы России</a:t>
            </a:r>
          </a:p>
        </p:txBody>
      </p:sp>
      <p:sp>
        <p:nvSpPr>
          <p:cNvPr id="7" name="Номер слайда 5">
            <a:extLst>
              <a:ext uri="{FF2B5EF4-FFF2-40B4-BE49-F238E27FC236}">
                <a16:creationId xmlns="" xmlns:a16="http://schemas.microsoft.com/office/drawing/2014/main" id="{CD6FFA4F-BA90-44BB-9C5F-6EDAE250964D}"/>
              </a:ext>
            </a:extLst>
          </p:cNvPr>
          <p:cNvSpPr>
            <a:spLocks noGrp="1"/>
          </p:cNvSpPr>
          <p:nvPr>
            <p:ph type="sldNum" sz="quarter" idx="12"/>
          </p:nvPr>
        </p:nvSpPr>
        <p:spPr/>
        <p:txBody>
          <a:bodyPr/>
          <a:lstStyle>
            <a:lvl1pPr>
              <a:defRPr/>
            </a:lvl1pPr>
          </a:lstStyle>
          <a:p>
            <a:fld id="{5CBB9ADA-94C7-4BF4-859F-F3B47D13B86E}" type="slidenum">
              <a:rPr lang="ru-RU" altLang="ru-RU"/>
              <a:pPr/>
              <a:t>‹#›</a:t>
            </a:fld>
            <a:endParaRPr lang="ru-RU" altLang="ru-RU"/>
          </a:p>
        </p:txBody>
      </p:sp>
    </p:spTree>
    <p:extLst>
      <p:ext uri="{BB962C8B-B14F-4D97-AF65-F5344CB8AC3E}">
        <p14:creationId xmlns:p14="http://schemas.microsoft.com/office/powerpoint/2010/main" xmlns="" val="2209143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lvl1pPr>
              <a:defRPr/>
            </a:lvl1pPr>
          </a:lstStyle>
          <a:p>
            <a:r>
              <a:rPr lang="ru-RU"/>
              <a:t>Образец заголовка</a:t>
            </a:r>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Содержимое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Содержимое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7" name="Дата 3">
            <a:extLst>
              <a:ext uri="{FF2B5EF4-FFF2-40B4-BE49-F238E27FC236}">
                <a16:creationId xmlns="" xmlns:a16="http://schemas.microsoft.com/office/drawing/2014/main" id="{9223E09D-7F51-4228-9ADC-ACDEE70F5494}"/>
              </a:ext>
            </a:extLst>
          </p:cNvPr>
          <p:cNvSpPr>
            <a:spLocks noGrp="1"/>
          </p:cNvSpPr>
          <p:nvPr>
            <p:ph type="dt" sz="half" idx="10"/>
          </p:nvPr>
        </p:nvSpPr>
        <p:spPr/>
        <p:txBody>
          <a:bodyPr/>
          <a:lstStyle>
            <a:lvl1pPr>
              <a:defRPr/>
            </a:lvl1pPr>
          </a:lstStyle>
          <a:p>
            <a:pPr>
              <a:defRPr/>
            </a:pPr>
            <a:fld id="{FAD9342D-B58B-4634-B2B8-3184F918AD63}" type="datetime1">
              <a:rPr lang="ru-RU">
                <a:solidFill>
                  <a:prstClr val="black">
                    <a:tint val="75000"/>
                  </a:prstClr>
                </a:solidFill>
              </a:rPr>
              <a:pPr>
                <a:defRPr/>
              </a:pPr>
              <a:t>08.05.2019</a:t>
            </a:fld>
            <a:endParaRPr lang="ru-RU">
              <a:solidFill>
                <a:prstClr val="black">
                  <a:tint val="75000"/>
                </a:prstClr>
              </a:solidFill>
            </a:endParaRPr>
          </a:p>
        </p:txBody>
      </p:sp>
      <p:sp>
        <p:nvSpPr>
          <p:cNvPr id="8" name="Нижний колонтитул 4">
            <a:extLst>
              <a:ext uri="{FF2B5EF4-FFF2-40B4-BE49-F238E27FC236}">
                <a16:creationId xmlns="" xmlns:a16="http://schemas.microsoft.com/office/drawing/2014/main" id="{92AADB86-CB31-4BCB-917A-ED590050C5FD}"/>
              </a:ext>
            </a:extLst>
          </p:cNvPr>
          <p:cNvSpPr>
            <a:spLocks noGrp="1"/>
          </p:cNvSpPr>
          <p:nvPr>
            <p:ph type="ftr" sz="quarter" idx="11"/>
          </p:nvPr>
        </p:nvSpPr>
        <p:spPr/>
        <p:txBody>
          <a:bodyPr/>
          <a:lstStyle>
            <a:lvl1pPr>
              <a:defRPr/>
            </a:lvl1pPr>
          </a:lstStyle>
          <a:p>
            <a:pPr>
              <a:defRPr/>
            </a:pPr>
            <a:r>
              <a:rPr lang="ru-RU">
                <a:solidFill>
                  <a:prstClr val="black">
                    <a:tint val="75000"/>
                  </a:prstClr>
                </a:solidFill>
              </a:rPr>
              <a:t>Интеллектуальные ресурсы России</a:t>
            </a:r>
          </a:p>
        </p:txBody>
      </p:sp>
      <p:sp>
        <p:nvSpPr>
          <p:cNvPr id="9" name="Номер слайда 5">
            <a:extLst>
              <a:ext uri="{FF2B5EF4-FFF2-40B4-BE49-F238E27FC236}">
                <a16:creationId xmlns="" xmlns:a16="http://schemas.microsoft.com/office/drawing/2014/main" id="{CD6FFA4F-BA90-44BB-9C5F-6EDAE250964D}"/>
              </a:ext>
            </a:extLst>
          </p:cNvPr>
          <p:cNvSpPr>
            <a:spLocks noGrp="1"/>
          </p:cNvSpPr>
          <p:nvPr>
            <p:ph type="sldNum" sz="quarter" idx="12"/>
          </p:nvPr>
        </p:nvSpPr>
        <p:spPr/>
        <p:txBody>
          <a:bodyPr/>
          <a:lstStyle>
            <a:lvl1pPr>
              <a:defRPr/>
            </a:lvl1pPr>
          </a:lstStyle>
          <a:p>
            <a:fld id="{16E8FFF9-32F3-481E-BB43-27D00E3E4F25}" type="slidenum">
              <a:rPr lang="ru-RU" altLang="ru-RU"/>
              <a:pPr/>
              <a:t>‹#›</a:t>
            </a:fld>
            <a:endParaRPr lang="ru-RU" altLang="ru-RU"/>
          </a:p>
        </p:txBody>
      </p:sp>
    </p:spTree>
    <p:extLst>
      <p:ext uri="{BB962C8B-B14F-4D97-AF65-F5344CB8AC3E}">
        <p14:creationId xmlns:p14="http://schemas.microsoft.com/office/powerpoint/2010/main" xmlns="" val="4794883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Дата 3">
            <a:extLst>
              <a:ext uri="{FF2B5EF4-FFF2-40B4-BE49-F238E27FC236}">
                <a16:creationId xmlns="" xmlns:a16="http://schemas.microsoft.com/office/drawing/2014/main" id="{9223E09D-7F51-4228-9ADC-ACDEE70F5494}"/>
              </a:ext>
            </a:extLst>
          </p:cNvPr>
          <p:cNvSpPr>
            <a:spLocks noGrp="1"/>
          </p:cNvSpPr>
          <p:nvPr>
            <p:ph type="dt" sz="half" idx="10"/>
          </p:nvPr>
        </p:nvSpPr>
        <p:spPr/>
        <p:txBody>
          <a:bodyPr/>
          <a:lstStyle>
            <a:lvl1pPr>
              <a:defRPr/>
            </a:lvl1pPr>
          </a:lstStyle>
          <a:p>
            <a:pPr>
              <a:defRPr/>
            </a:pPr>
            <a:fld id="{737DBCE8-4964-42EC-99BF-3FA8553EEA54}" type="datetime1">
              <a:rPr lang="ru-RU">
                <a:solidFill>
                  <a:prstClr val="black">
                    <a:tint val="75000"/>
                  </a:prstClr>
                </a:solidFill>
              </a:rPr>
              <a:pPr>
                <a:defRPr/>
              </a:pPr>
              <a:t>08.05.2019</a:t>
            </a:fld>
            <a:endParaRPr lang="ru-RU">
              <a:solidFill>
                <a:prstClr val="black">
                  <a:tint val="75000"/>
                </a:prstClr>
              </a:solidFill>
            </a:endParaRPr>
          </a:p>
        </p:txBody>
      </p:sp>
      <p:sp>
        <p:nvSpPr>
          <p:cNvPr id="4" name="Нижний колонтитул 4">
            <a:extLst>
              <a:ext uri="{FF2B5EF4-FFF2-40B4-BE49-F238E27FC236}">
                <a16:creationId xmlns="" xmlns:a16="http://schemas.microsoft.com/office/drawing/2014/main" id="{92AADB86-CB31-4BCB-917A-ED590050C5FD}"/>
              </a:ext>
            </a:extLst>
          </p:cNvPr>
          <p:cNvSpPr>
            <a:spLocks noGrp="1"/>
          </p:cNvSpPr>
          <p:nvPr>
            <p:ph type="ftr" sz="quarter" idx="11"/>
          </p:nvPr>
        </p:nvSpPr>
        <p:spPr/>
        <p:txBody>
          <a:bodyPr/>
          <a:lstStyle>
            <a:lvl1pPr>
              <a:defRPr/>
            </a:lvl1pPr>
          </a:lstStyle>
          <a:p>
            <a:pPr>
              <a:defRPr/>
            </a:pPr>
            <a:r>
              <a:rPr lang="ru-RU">
                <a:solidFill>
                  <a:prstClr val="black">
                    <a:tint val="75000"/>
                  </a:prstClr>
                </a:solidFill>
              </a:rPr>
              <a:t>Интеллектуальные ресурсы России</a:t>
            </a:r>
          </a:p>
        </p:txBody>
      </p:sp>
      <p:sp>
        <p:nvSpPr>
          <p:cNvPr id="5" name="Номер слайда 5">
            <a:extLst>
              <a:ext uri="{FF2B5EF4-FFF2-40B4-BE49-F238E27FC236}">
                <a16:creationId xmlns="" xmlns:a16="http://schemas.microsoft.com/office/drawing/2014/main" id="{CD6FFA4F-BA90-44BB-9C5F-6EDAE250964D}"/>
              </a:ext>
            </a:extLst>
          </p:cNvPr>
          <p:cNvSpPr>
            <a:spLocks noGrp="1"/>
          </p:cNvSpPr>
          <p:nvPr>
            <p:ph type="sldNum" sz="quarter" idx="12"/>
          </p:nvPr>
        </p:nvSpPr>
        <p:spPr/>
        <p:txBody>
          <a:bodyPr/>
          <a:lstStyle>
            <a:lvl1pPr>
              <a:defRPr/>
            </a:lvl1pPr>
          </a:lstStyle>
          <a:p>
            <a:fld id="{385A86A4-66E5-4AE2-8652-2F8166003DD1}" type="slidenum">
              <a:rPr lang="ru-RU" altLang="ru-RU"/>
              <a:pPr/>
              <a:t>‹#›</a:t>
            </a:fld>
            <a:endParaRPr lang="ru-RU" altLang="ru-RU"/>
          </a:p>
        </p:txBody>
      </p:sp>
    </p:spTree>
    <p:extLst>
      <p:ext uri="{BB962C8B-B14F-4D97-AF65-F5344CB8AC3E}">
        <p14:creationId xmlns:p14="http://schemas.microsoft.com/office/powerpoint/2010/main" xmlns="" val="28753229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3">
            <a:extLst>
              <a:ext uri="{FF2B5EF4-FFF2-40B4-BE49-F238E27FC236}">
                <a16:creationId xmlns="" xmlns:a16="http://schemas.microsoft.com/office/drawing/2014/main" id="{9223E09D-7F51-4228-9ADC-ACDEE70F5494}"/>
              </a:ext>
            </a:extLst>
          </p:cNvPr>
          <p:cNvSpPr>
            <a:spLocks noGrp="1"/>
          </p:cNvSpPr>
          <p:nvPr>
            <p:ph type="dt" sz="half" idx="10"/>
          </p:nvPr>
        </p:nvSpPr>
        <p:spPr/>
        <p:txBody>
          <a:bodyPr/>
          <a:lstStyle>
            <a:lvl1pPr>
              <a:defRPr/>
            </a:lvl1pPr>
          </a:lstStyle>
          <a:p>
            <a:pPr>
              <a:defRPr/>
            </a:pPr>
            <a:fld id="{E9C19ED7-8AA5-4808-999C-D0A8DC7EE482}" type="datetime1">
              <a:rPr lang="ru-RU">
                <a:solidFill>
                  <a:prstClr val="black">
                    <a:tint val="75000"/>
                  </a:prstClr>
                </a:solidFill>
              </a:rPr>
              <a:pPr>
                <a:defRPr/>
              </a:pPr>
              <a:t>08.05.2019</a:t>
            </a:fld>
            <a:endParaRPr lang="ru-RU">
              <a:solidFill>
                <a:prstClr val="black">
                  <a:tint val="75000"/>
                </a:prstClr>
              </a:solidFill>
            </a:endParaRPr>
          </a:p>
        </p:txBody>
      </p:sp>
      <p:sp>
        <p:nvSpPr>
          <p:cNvPr id="3" name="Нижний колонтитул 4">
            <a:extLst>
              <a:ext uri="{FF2B5EF4-FFF2-40B4-BE49-F238E27FC236}">
                <a16:creationId xmlns="" xmlns:a16="http://schemas.microsoft.com/office/drawing/2014/main" id="{92AADB86-CB31-4BCB-917A-ED590050C5FD}"/>
              </a:ext>
            </a:extLst>
          </p:cNvPr>
          <p:cNvSpPr>
            <a:spLocks noGrp="1"/>
          </p:cNvSpPr>
          <p:nvPr>
            <p:ph type="ftr" sz="quarter" idx="11"/>
          </p:nvPr>
        </p:nvSpPr>
        <p:spPr/>
        <p:txBody>
          <a:bodyPr/>
          <a:lstStyle>
            <a:lvl1pPr>
              <a:defRPr/>
            </a:lvl1pPr>
          </a:lstStyle>
          <a:p>
            <a:pPr>
              <a:defRPr/>
            </a:pPr>
            <a:r>
              <a:rPr lang="ru-RU">
                <a:solidFill>
                  <a:prstClr val="black">
                    <a:tint val="75000"/>
                  </a:prstClr>
                </a:solidFill>
              </a:rPr>
              <a:t>Интеллектуальные ресурсы России</a:t>
            </a:r>
          </a:p>
        </p:txBody>
      </p:sp>
      <p:sp>
        <p:nvSpPr>
          <p:cNvPr id="4" name="Номер слайда 5">
            <a:extLst>
              <a:ext uri="{FF2B5EF4-FFF2-40B4-BE49-F238E27FC236}">
                <a16:creationId xmlns="" xmlns:a16="http://schemas.microsoft.com/office/drawing/2014/main" id="{CD6FFA4F-BA90-44BB-9C5F-6EDAE250964D}"/>
              </a:ext>
            </a:extLst>
          </p:cNvPr>
          <p:cNvSpPr>
            <a:spLocks noGrp="1"/>
          </p:cNvSpPr>
          <p:nvPr>
            <p:ph type="sldNum" sz="quarter" idx="12"/>
          </p:nvPr>
        </p:nvSpPr>
        <p:spPr/>
        <p:txBody>
          <a:bodyPr/>
          <a:lstStyle>
            <a:lvl1pPr>
              <a:defRPr/>
            </a:lvl1pPr>
          </a:lstStyle>
          <a:p>
            <a:fld id="{B04C3EC7-4B97-48C7-9A7C-4FC18745D5FE}" type="slidenum">
              <a:rPr lang="ru-RU" altLang="ru-RU"/>
              <a:pPr/>
              <a:t>‹#›</a:t>
            </a:fld>
            <a:endParaRPr lang="ru-RU" altLang="ru-RU"/>
          </a:p>
        </p:txBody>
      </p:sp>
    </p:spTree>
    <p:extLst>
      <p:ext uri="{BB962C8B-B14F-4D97-AF65-F5344CB8AC3E}">
        <p14:creationId xmlns:p14="http://schemas.microsoft.com/office/powerpoint/2010/main" xmlns="" val="374925903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ru-RU"/>
              <a:t>Образец заголовка</a:t>
            </a:r>
          </a:p>
        </p:txBody>
      </p:sp>
      <p:sp>
        <p:nvSpPr>
          <p:cNvPr id="3" name="Содержимое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3">
            <a:extLst>
              <a:ext uri="{FF2B5EF4-FFF2-40B4-BE49-F238E27FC236}">
                <a16:creationId xmlns="" xmlns:a16="http://schemas.microsoft.com/office/drawing/2014/main" id="{9223E09D-7F51-4228-9ADC-ACDEE70F5494}"/>
              </a:ext>
            </a:extLst>
          </p:cNvPr>
          <p:cNvSpPr>
            <a:spLocks noGrp="1"/>
          </p:cNvSpPr>
          <p:nvPr>
            <p:ph type="dt" sz="half" idx="10"/>
          </p:nvPr>
        </p:nvSpPr>
        <p:spPr/>
        <p:txBody>
          <a:bodyPr/>
          <a:lstStyle>
            <a:lvl1pPr>
              <a:defRPr/>
            </a:lvl1pPr>
          </a:lstStyle>
          <a:p>
            <a:pPr>
              <a:defRPr/>
            </a:pPr>
            <a:fld id="{905BB9F2-8C70-46A7-A8F8-413D8A634782}" type="datetime1">
              <a:rPr lang="ru-RU">
                <a:solidFill>
                  <a:prstClr val="black">
                    <a:tint val="75000"/>
                  </a:prstClr>
                </a:solidFill>
              </a:rPr>
              <a:pPr>
                <a:defRPr/>
              </a:pPr>
              <a:t>08.05.2019</a:t>
            </a:fld>
            <a:endParaRPr lang="ru-RU">
              <a:solidFill>
                <a:prstClr val="black">
                  <a:tint val="75000"/>
                </a:prstClr>
              </a:solidFill>
            </a:endParaRPr>
          </a:p>
        </p:txBody>
      </p:sp>
      <p:sp>
        <p:nvSpPr>
          <p:cNvPr id="6" name="Нижний колонтитул 4">
            <a:extLst>
              <a:ext uri="{FF2B5EF4-FFF2-40B4-BE49-F238E27FC236}">
                <a16:creationId xmlns="" xmlns:a16="http://schemas.microsoft.com/office/drawing/2014/main" id="{92AADB86-CB31-4BCB-917A-ED590050C5FD}"/>
              </a:ext>
            </a:extLst>
          </p:cNvPr>
          <p:cNvSpPr>
            <a:spLocks noGrp="1"/>
          </p:cNvSpPr>
          <p:nvPr>
            <p:ph type="ftr" sz="quarter" idx="11"/>
          </p:nvPr>
        </p:nvSpPr>
        <p:spPr/>
        <p:txBody>
          <a:bodyPr/>
          <a:lstStyle>
            <a:lvl1pPr>
              <a:defRPr/>
            </a:lvl1pPr>
          </a:lstStyle>
          <a:p>
            <a:pPr>
              <a:defRPr/>
            </a:pPr>
            <a:r>
              <a:rPr lang="ru-RU">
                <a:solidFill>
                  <a:prstClr val="black">
                    <a:tint val="75000"/>
                  </a:prstClr>
                </a:solidFill>
              </a:rPr>
              <a:t>Интеллектуальные ресурсы России</a:t>
            </a:r>
          </a:p>
        </p:txBody>
      </p:sp>
      <p:sp>
        <p:nvSpPr>
          <p:cNvPr id="7" name="Номер слайда 5">
            <a:extLst>
              <a:ext uri="{FF2B5EF4-FFF2-40B4-BE49-F238E27FC236}">
                <a16:creationId xmlns="" xmlns:a16="http://schemas.microsoft.com/office/drawing/2014/main" id="{CD6FFA4F-BA90-44BB-9C5F-6EDAE250964D}"/>
              </a:ext>
            </a:extLst>
          </p:cNvPr>
          <p:cNvSpPr>
            <a:spLocks noGrp="1"/>
          </p:cNvSpPr>
          <p:nvPr>
            <p:ph type="sldNum" sz="quarter" idx="12"/>
          </p:nvPr>
        </p:nvSpPr>
        <p:spPr/>
        <p:txBody>
          <a:bodyPr/>
          <a:lstStyle>
            <a:lvl1pPr>
              <a:defRPr/>
            </a:lvl1pPr>
          </a:lstStyle>
          <a:p>
            <a:fld id="{E454B3CD-4E83-45B0-8AEE-14B309E9C7FF}" type="slidenum">
              <a:rPr lang="ru-RU" altLang="ru-RU"/>
              <a:pPr/>
              <a:t>‹#›</a:t>
            </a:fld>
            <a:endParaRPr lang="ru-RU" altLang="ru-RU"/>
          </a:p>
        </p:txBody>
      </p:sp>
    </p:spTree>
    <p:extLst>
      <p:ext uri="{BB962C8B-B14F-4D97-AF65-F5344CB8AC3E}">
        <p14:creationId xmlns:p14="http://schemas.microsoft.com/office/powerpoint/2010/main" xmlns="" val="35960884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DBD9794-A4CC-42D0-9A65-24C6B9EF4076}" type="datetimeFigureOut">
              <a:rPr lang="en-US" smtClean="0"/>
              <a:pPr/>
              <a:t>5/8/2019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E8DF1E-33BB-4377-9A26-35481BA06C7C}" type="slidenum">
              <a:rPr lang="en-US" smtClean="0"/>
              <a:pPr/>
              <a:t>‹#›</a:t>
            </a:fld>
            <a:endParaRPr lang="en-US"/>
          </a:p>
        </p:txBody>
      </p:sp>
    </p:spTree>
    <p:extLst>
      <p:ext uri="{BB962C8B-B14F-4D97-AF65-F5344CB8AC3E}">
        <p14:creationId xmlns:p14="http://schemas.microsoft.com/office/powerpoint/2010/main" xmlns="" val="53009493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ru-RU"/>
              <a:t>Образец заголовка</a:t>
            </a:r>
          </a:p>
        </p:txBody>
      </p:sp>
      <p:sp>
        <p:nvSpPr>
          <p:cNvPr id="3" name="Рисунок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ru-RU" noProof="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Дата 3">
            <a:extLst>
              <a:ext uri="{FF2B5EF4-FFF2-40B4-BE49-F238E27FC236}">
                <a16:creationId xmlns="" xmlns:a16="http://schemas.microsoft.com/office/drawing/2014/main" id="{9223E09D-7F51-4228-9ADC-ACDEE70F5494}"/>
              </a:ext>
            </a:extLst>
          </p:cNvPr>
          <p:cNvSpPr>
            <a:spLocks noGrp="1"/>
          </p:cNvSpPr>
          <p:nvPr>
            <p:ph type="dt" sz="half" idx="10"/>
          </p:nvPr>
        </p:nvSpPr>
        <p:spPr/>
        <p:txBody>
          <a:bodyPr/>
          <a:lstStyle>
            <a:lvl1pPr>
              <a:defRPr/>
            </a:lvl1pPr>
          </a:lstStyle>
          <a:p>
            <a:pPr>
              <a:defRPr/>
            </a:pPr>
            <a:fld id="{4666059F-4BC4-42E0-BA12-B8F68CA8B491}" type="datetime1">
              <a:rPr lang="ru-RU">
                <a:solidFill>
                  <a:prstClr val="black">
                    <a:tint val="75000"/>
                  </a:prstClr>
                </a:solidFill>
              </a:rPr>
              <a:pPr>
                <a:defRPr/>
              </a:pPr>
              <a:t>08.05.2019</a:t>
            </a:fld>
            <a:endParaRPr lang="ru-RU">
              <a:solidFill>
                <a:prstClr val="black">
                  <a:tint val="75000"/>
                </a:prstClr>
              </a:solidFill>
            </a:endParaRPr>
          </a:p>
        </p:txBody>
      </p:sp>
      <p:sp>
        <p:nvSpPr>
          <p:cNvPr id="6" name="Нижний колонтитул 4">
            <a:extLst>
              <a:ext uri="{FF2B5EF4-FFF2-40B4-BE49-F238E27FC236}">
                <a16:creationId xmlns="" xmlns:a16="http://schemas.microsoft.com/office/drawing/2014/main" id="{92AADB86-CB31-4BCB-917A-ED590050C5FD}"/>
              </a:ext>
            </a:extLst>
          </p:cNvPr>
          <p:cNvSpPr>
            <a:spLocks noGrp="1"/>
          </p:cNvSpPr>
          <p:nvPr>
            <p:ph type="ftr" sz="quarter" idx="11"/>
          </p:nvPr>
        </p:nvSpPr>
        <p:spPr/>
        <p:txBody>
          <a:bodyPr/>
          <a:lstStyle>
            <a:lvl1pPr>
              <a:defRPr/>
            </a:lvl1pPr>
          </a:lstStyle>
          <a:p>
            <a:pPr>
              <a:defRPr/>
            </a:pPr>
            <a:r>
              <a:rPr lang="ru-RU">
                <a:solidFill>
                  <a:prstClr val="black">
                    <a:tint val="75000"/>
                  </a:prstClr>
                </a:solidFill>
              </a:rPr>
              <a:t>Интеллектуальные ресурсы России</a:t>
            </a:r>
          </a:p>
        </p:txBody>
      </p:sp>
      <p:sp>
        <p:nvSpPr>
          <p:cNvPr id="7" name="Номер слайда 5">
            <a:extLst>
              <a:ext uri="{FF2B5EF4-FFF2-40B4-BE49-F238E27FC236}">
                <a16:creationId xmlns="" xmlns:a16="http://schemas.microsoft.com/office/drawing/2014/main" id="{CD6FFA4F-BA90-44BB-9C5F-6EDAE250964D}"/>
              </a:ext>
            </a:extLst>
          </p:cNvPr>
          <p:cNvSpPr>
            <a:spLocks noGrp="1"/>
          </p:cNvSpPr>
          <p:nvPr>
            <p:ph type="sldNum" sz="quarter" idx="12"/>
          </p:nvPr>
        </p:nvSpPr>
        <p:spPr/>
        <p:txBody>
          <a:bodyPr/>
          <a:lstStyle>
            <a:lvl1pPr>
              <a:defRPr/>
            </a:lvl1pPr>
          </a:lstStyle>
          <a:p>
            <a:fld id="{8F697540-E81C-427B-BFC5-A60C141BE730}" type="slidenum">
              <a:rPr lang="ru-RU" altLang="ru-RU"/>
              <a:pPr/>
              <a:t>‹#›</a:t>
            </a:fld>
            <a:endParaRPr lang="ru-RU" altLang="ru-RU"/>
          </a:p>
        </p:txBody>
      </p:sp>
    </p:spTree>
    <p:extLst>
      <p:ext uri="{BB962C8B-B14F-4D97-AF65-F5344CB8AC3E}">
        <p14:creationId xmlns:p14="http://schemas.microsoft.com/office/powerpoint/2010/main" xmlns="" val="32626216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 xmlns:a16="http://schemas.microsoft.com/office/drawing/2014/main" id="{9223E09D-7F51-4228-9ADC-ACDEE70F5494}"/>
              </a:ext>
            </a:extLst>
          </p:cNvPr>
          <p:cNvSpPr>
            <a:spLocks noGrp="1"/>
          </p:cNvSpPr>
          <p:nvPr>
            <p:ph type="dt" sz="half" idx="10"/>
          </p:nvPr>
        </p:nvSpPr>
        <p:spPr/>
        <p:txBody>
          <a:bodyPr/>
          <a:lstStyle>
            <a:lvl1pPr>
              <a:defRPr/>
            </a:lvl1pPr>
          </a:lstStyle>
          <a:p>
            <a:pPr>
              <a:defRPr/>
            </a:pPr>
            <a:fld id="{26A26F32-F130-4CE1-AC97-32EC218DF780}" type="datetime1">
              <a:rPr lang="ru-RU">
                <a:solidFill>
                  <a:prstClr val="black">
                    <a:tint val="75000"/>
                  </a:prstClr>
                </a:solidFill>
              </a:rPr>
              <a:pPr>
                <a:defRPr/>
              </a:pPr>
              <a:t>08.05.2019</a:t>
            </a:fld>
            <a:endParaRPr lang="ru-RU">
              <a:solidFill>
                <a:prstClr val="black">
                  <a:tint val="75000"/>
                </a:prstClr>
              </a:solidFill>
            </a:endParaRPr>
          </a:p>
        </p:txBody>
      </p:sp>
      <p:sp>
        <p:nvSpPr>
          <p:cNvPr id="5" name="Нижний колонтитул 4">
            <a:extLst>
              <a:ext uri="{FF2B5EF4-FFF2-40B4-BE49-F238E27FC236}">
                <a16:creationId xmlns="" xmlns:a16="http://schemas.microsoft.com/office/drawing/2014/main" id="{92AADB86-CB31-4BCB-917A-ED590050C5FD}"/>
              </a:ext>
            </a:extLst>
          </p:cNvPr>
          <p:cNvSpPr>
            <a:spLocks noGrp="1"/>
          </p:cNvSpPr>
          <p:nvPr>
            <p:ph type="ftr" sz="quarter" idx="11"/>
          </p:nvPr>
        </p:nvSpPr>
        <p:spPr/>
        <p:txBody>
          <a:bodyPr/>
          <a:lstStyle>
            <a:lvl1pPr>
              <a:defRPr/>
            </a:lvl1pPr>
          </a:lstStyle>
          <a:p>
            <a:pPr>
              <a:defRPr/>
            </a:pPr>
            <a:r>
              <a:rPr lang="ru-RU">
                <a:solidFill>
                  <a:prstClr val="black">
                    <a:tint val="75000"/>
                  </a:prstClr>
                </a:solidFill>
              </a:rPr>
              <a:t>Интеллектуальные ресурсы России</a:t>
            </a:r>
          </a:p>
        </p:txBody>
      </p:sp>
      <p:sp>
        <p:nvSpPr>
          <p:cNvPr id="6" name="Номер слайда 5">
            <a:extLst>
              <a:ext uri="{FF2B5EF4-FFF2-40B4-BE49-F238E27FC236}">
                <a16:creationId xmlns="" xmlns:a16="http://schemas.microsoft.com/office/drawing/2014/main" id="{CD6FFA4F-BA90-44BB-9C5F-6EDAE250964D}"/>
              </a:ext>
            </a:extLst>
          </p:cNvPr>
          <p:cNvSpPr>
            <a:spLocks noGrp="1"/>
          </p:cNvSpPr>
          <p:nvPr>
            <p:ph type="sldNum" sz="quarter" idx="12"/>
          </p:nvPr>
        </p:nvSpPr>
        <p:spPr/>
        <p:txBody>
          <a:bodyPr/>
          <a:lstStyle>
            <a:lvl1pPr>
              <a:defRPr/>
            </a:lvl1pPr>
          </a:lstStyle>
          <a:p>
            <a:fld id="{8A20DE41-5689-4106-8FAA-E2B1E05A7541}" type="slidenum">
              <a:rPr lang="ru-RU" altLang="ru-RU"/>
              <a:pPr/>
              <a:t>‹#›</a:t>
            </a:fld>
            <a:endParaRPr lang="ru-RU" altLang="ru-RU"/>
          </a:p>
        </p:txBody>
      </p:sp>
    </p:spTree>
    <p:extLst>
      <p:ext uri="{BB962C8B-B14F-4D97-AF65-F5344CB8AC3E}">
        <p14:creationId xmlns:p14="http://schemas.microsoft.com/office/powerpoint/2010/main" xmlns="" val="26692146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629400" y="274638"/>
            <a:ext cx="2057400" cy="5851525"/>
          </a:xfrm>
        </p:spPr>
        <p:txBody>
          <a:bodyPr vert="eaVert"/>
          <a:lstStyle/>
          <a:p>
            <a:r>
              <a:rPr lang="ru-RU"/>
              <a:t>Образец заголовка</a:t>
            </a:r>
          </a:p>
        </p:txBody>
      </p:sp>
      <p:sp>
        <p:nvSpPr>
          <p:cNvPr id="3" name="Вертикальный текст 2"/>
          <p:cNvSpPr>
            <a:spLocks noGrp="1"/>
          </p:cNvSpPr>
          <p:nvPr>
            <p:ph type="body" orient="vert" idx="1"/>
          </p:nvPr>
        </p:nvSpPr>
        <p:spPr>
          <a:xfrm>
            <a:off x="457200" y="274638"/>
            <a:ext cx="6019800" cy="5851525"/>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4" name="Дата 3">
            <a:extLst>
              <a:ext uri="{FF2B5EF4-FFF2-40B4-BE49-F238E27FC236}">
                <a16:creationId xmlns="" xmlns:a16="http://schemas.microsoft.com/office/drawing/2014/main" id="{9223E09D-7F51-4228-9ADC-ACDEE70F5494}"/>
              </a:ext>
            </a:extLst>
          </p:cNvPr>
          <p:cNvSpPr>
            <a:spLocks noGrp="1"/>
          </p:cNvSpPr>
          <p:nvPr>
            <p:ph type="dt" sz="half" idx="10"/>
          </p:nvPr>
        </p:nvSpPr>
        <p:spPr/>
        <p:txBody>
          <a:bodyPr/>
          <a:lstStyle>
            <a:lvl1pPr>
              <a:defRPr/>
            </a:lvl1pPr>
          </a:lstStyle>
          <a:p>
            <a:pPr>
              <a:defRPr/>
            </a:pPr>
            <a:fld id="{56BE27D6-B111-4AFB-8107-640C68332214}" type="datetime1">
              <a:rPr lang="ru-RU">
                <a:solidFill>
                  <a:prstClr val="black">
                    <a:tint val="75000"/>
                  </a:prstClr>
                </a:solidFill>
              </a:rPr>
              <a:pPr>
                <a:defRPr/>
              </a:pPr>
              <a:t>08.05.2019</a:t>
            </a:fld>
            <a:endParaRPr lang="ru-RU">
              <a:solidFill>
                <a:prstClr val="black">
                  <a:tint val="75000"/>
                </a:prstClr>
              </a:solidFill>
            </a:endParaRPr>
          </a:p>
        </p:txBody>
      </p:sp>
      <p:sp>
        <p:nvSpPr>
          <p:cNvPr id="5" name="Нижний колонтитул 4">
            <a:extLst>
              <a:ext uri="{FF2B5EF4-FFF2-40B4-BE49-F238E27FC236}">
                <a16:creationId xmlns="" xmlns:a16="http://schemas.microsoft.com/office/drawing/2014/main" id="{92AADB86-CB31-4BCB-917A-ED590050C5FD}"/>
              </a:ext>
            </a:extLst>
          </p:cNvPr>
          <p:cNvSpPr>
            <a:spLocks noGrp="1"/>
          </p:cNvSpPr>
          <p:nvPr>
            <p:ph type="ftr" sz="quarter" idx="11"/>
          </p:nvPr>
        </p:nvSpPr>
        <p:spPr/>
        <p:txBody>
          <a:bodyPr/>
          <a:lstStyle>
            <a:lvl1pPr>
              <a:defRPr/>
            </a:lvl1pPr>
          </a:lstStyle>
          <a:p>
            <a:pPr>
              <a:defRPr/>
            </a:pPr>
            <a:r>
              <a:rPr lang="ru-RU">
                <a:solidFill>
                  <a:prstClr val="black">
                    <a:tint val="75000"/>
                  </a:prstClr>
                </a:solidFill>
              </a:rPr>
              <a:t>Интеллектуальные ресурсы России</a:t>
            </a:r>
          </a:p>
        </p:txBody>
      </p:sp>
      <p:sp>
        <p:nvSpPr>
          <p:cNvPr id="6" name="Номер слайда 5">
            <a:extLst>
              <a:ext uri="{FF2B5EF4-FFF2-40B4-BE49-F238E27FC236}">
                <a16:creationId xmlns="" xmlns:a16="http://schemas.microsoft.com/office/drawing/2014/main" id="{CD6FFA4F-BA90-44BB-9C5F-6EDAE250964D}"/>
              </a:ext>
            </a:extLst>
          </p:cNvPr>
          <p:cNvSpPr>
            <a:spLocks noGrp="1"/>
          </p:cNvSpPr>
          <p:nvPr>
            <p:ph type="sldNum" sz="quarter" idx="12"/>
          </p:nvPr>
        </p:nvSpPr>
        <p:spPr/>
        <p:txBody>
          <a:bodyPr/>
          <a:lstStyle>
            <a:lvl1pPr>
              <a:defRPr/>
            </a:lvl1pPr>
          </a:lstStyle>
          <a:p>
            <a:fld id="{60EBCF94-50AF-4C55-A6F6-C343198DC72E}" type="slidenum">
              <a:rPr lang="ru-RU" altLang="ru-RU"/>
              <a:pPr/>
              <a:t>‹#›</a:t>
            </a:fld>
            <a:endParaRPr lang="ru-RU" altLang="ru-RU"/>
          </a:p>
        </p:txBody>
      </p:sp>
    </p:spTree>
    <p:extLst>
      <p:ext uri="{BB962C8B-B14F-4D97-AF65-F5344CB8AC3E}">
        <p14:creationId xmlns:p14="http://schemas.microsoft.com/office/powerpoint/2010/main" xmlns="" val="24200698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6"/>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BD9794-A4CC-42D0-9A65-24C6B9EF4076}" type="datetimeFigureOut">
              <a:rPr lang="en-US" smtClean="0"/>
              <a:pPr/>
              <a:t>5/8/2019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E8DF1E-33BB-4377-9A26-35481BA06C7C}" type="slidenum">
              <a:rPr lang="en-US" smtClean="0"/>
              <a:pPr/>
              <a:t>‹#›</a:t>
            </a:fld>
            <a:endParaRPr lang="en-US"/>
          </a:p>
        </p:txBody>
      </p:sp>
    </p:spTree>
    <p:extLst>
      <p:ext uri="{BB962C8B-B14F-4D97-AF65-F5344CB8AC3E}">
        <p14:creationId xmlns:p14="http://schemas.microsoft.com/office/powerpoint/2010/main" xmlns="" val="2309467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DBD9794-A4CC-42D0-9A65-24C6B9EF4076}" type="datetimeFigureOut">
              <a:rPr lang="en-US" smtClean="0"/>
              <a:pPr/>
              <a:t>5/8/2019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E8DF1E-33BB-4377-9A26-35481BA06C7C}" type="slidenum">
              <a:rPr lang="en-US" smtClean="0"/>
              <a:pPr/>
              <a:t>‹#›</a:t>
            </a:fld>
            <a:endParaRPr lang="en-US"/>
          </a:p>
        </p:txBody>
      </p:sp>
    </p:spTree>
    <p:extLst>
      <p:ext uri="{BB962C8B-B14F-4D97-AF65-F5344CB8AC3E}">
        <p14:creationId xmlns:p14="http://schemas.microsoft.com/office/powerpoint/2010/main" xmlns="" val="2018750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8"/>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1"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DBD9794-A4CC-42D0-9A65-24C6B9EF4076}" type="datetimeFigureOut">
              <a:rPr lang="en-US" smtClean="0"/>
              <a:pPr/>
              <a:t>5/8/2019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E8DF1E-33BB-4377-9A26-35481BA06C7C}" type="slidenum">
              <a:rPr lang="en-US" smtClean="0"/>
              <a:pPr/>
              <a:t>‹#›</a:t>
            </a:fld>
            <a:endParaRPr lang="en-US"/>
          </a:p>
        </p:txBody>
      </p:sp>
    </p:spTree>
    <p:extLst>
      <p:ext uri="{BB962C8B-B14F-4D97-AF65-F5344CB8AC3E}">
        <p14:creationId xmlns:p14="http://schemas.microsoft.com/office/powerpoint/2010/main" xmlns="" val="26481377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DBD9794-A4CC-42D0-9A65-24C6B9EF4076}" type="datetimeFigureOut">
              <a:rPr lang="en-US" smtClean="0"/>
              <a:pPr/>
              <a:t>5/8/2019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E8DF1E-33BB-4377-9A26-35481BA06C7C}" type="slidenum">
              <a:rPr lang="en-US" smtClean="0"/>
              <a:pPr/>
              <a:t>‹#›</a:t>
            </a:fld>
            <a:endParaRPr lang="en-US"/>
          </a:p>
        </p:txBody>
      </p:sp>
    </p:spTree>
    <p:extLst>
      <p:ext uri="{BB962C8B-B14F-4D97-AF65-F5344CB8AC3E}">
        <p14:creationId xmlns:p14="http://schemas.microsoft.com/office/powerpoint/2010/main" xmlns="" val="28178676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BD9794-A4CC-42D0-9A65-24C6B9EF4076}" type="datetimeFigureOut">
              <a:rPr lang="en-US" smtClean="0"/>
              <a:pPr/>
              <a:t>5/8/2019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E8DF1E-33BB-4377-9A26-35481BA06C7C}" type="slidenum">
              <a:rPr lang="en-US" smtClean="0"/>
              <a:pPr/>
              <a:t>‹#›</a:t>
            </a:fld>
            <a:endParaRPr lang="en-US"/>
          </a:p>
        </p:txBody>
      </p:sp>
    </p:spTree>
    <p:extLst>
      <p:ext uri="{BB962C8B-B14F-4D97-AF65-F5344CB8AC3E}">
        <p14:creationId xmlns:p14="http://schemas.microsoft.com/office/powerpoint/2010/main" xmlns="" val="14002460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BD9794-A4CC-42D0-9A65-24C6B9EF4076}" type="datetimeFigureOut">
              <a:rPr lang="en-US" smtClean="0"/>
              <a:pPr/>
              <a:t>5/8/2019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E8DF1E-33BB-4377-9A26-35481BA06C7C}" type="slidenum">
              <a:rPr lang="en-US" smtClean="0"/>
              <a:pPr/>
              <a:t>‹#›</a:t>
            </a:fld>
            <a:endParaRPr lang="en-US"/>
          </a:p>
        </p:txBody>
      </p:sp>
    </p:spTree>
    <p:extLst>
      <p:ext uri="{BB962C8B-B14F-4D97-AF65-F5344CB8AC3E}">
        <p14:creationId xmlns:p14="http://schemas.microsoft.com/office/powerpoint/2010/main" xmlns="" val="3354897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8"/>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DBD9794-A4CC-42D0-9A65-24C6B9EF4076}" type="datetimeFigureOut">
              <a:rPr lang="en-US" smtClean="0"/>
              <a:pPr/>
              <a:t>5/8/2019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E8DF1E-33BB-4377-9A26-35481BA06C7C}" type="slidenum">
              <a:rPr lang="en-US" smtClean="0"/>
              <a:pPr/>
              <a:t>‹#›</a:t>
            </a:fld>
            <a:endParaRPr lang="en-US"/>
          </a:p>
        </p:txBody>
      </p:sp>
    </p:spTree>
    <p:extLst>
      <p:ext uri="{BB962C8B-B14F-4D97-AF65-F5344CB8AC3E}">
        <p14:creationId xmlns:p14="http://schemas.microsoft.com/office/powerpoint/2010/main" xmlns="" val="2508639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Рисунок 6"/>
          <p:cNvPicPr>
            <a:picLocks noChangeAspect="1"/>
          </p:cNvPicPr>
          <p:nvPr userDrawn="1"/>
        </p:nvPicPr>
        <p:blipFill>
          <a:blip r:embed="rId13" cstate="print">
            <a:extLst>
              <a:ext uri="{28A0092B-C50C-407E-A947-70E740481C1C}">
                <a14:useLocalDpi xmlns:a14="http://schemas.microsoft.com/office/drawing/2010/main" xmlns="" val="0"/>
              </a:ext>
            </a:extLst>
          </a:blip>
          <a:stretch>
            <a:fillRect/>
          </a:stretch>
        </p:blipFill>
        <p:spPr>
          <a:xfrm>
            <a:off x="0" y="0"/>
            <a:ext cx="9144000" cy="6858000"/>
          </a:xfrm>
          <a:prstGeom prst="rect">
            <a:avLst/>
          </a:prstGeom>
        </p:spPr>
      </p:pic>
      <p:sp>
        <p:nvSpPr>
          <p:cNvPr id="3" name="Text Placeholder 2"/>
          <p:cNvSpPr>
            <a:spLocks noGrp="1"/>
          </p:cNvSpPr>
          <p:nvPr>
            <p:ph type="body" idx="1"/>
          </p:nvPr>
        </p:nvSpPr>
        <p:spPr>
          <a:xfrm>
            <a:off x="645459" y="1465729"/>
            <a:ext cx="7869891" cy="471123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BD9794-A4CC-42D0-9A65-24C6B9EF4076}" type="datetimeFigureOut">
              <a:rPr lang="en-US" smtClean="0"/>
              <a:pPr/>
              <a:t>5/8/2019</a:t>
            </a:fld>
            <a:endParaRPr lang="en-US"/>
          </a:p>
        </p:txBody>
      </p:sp>
      <p:sp>
        <p:nvSpPr>
          <p:cNvPr id="5" name="Footer Placeholder 4"/>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E8DF1E-33BB-4377-9A26-35481BA06C7C}" type="slidenum">
              <a:rPr lang="en-US" smtClean="0"/>
              <a:pPr/>
              <a:t>‹#›</a:t>
            </a:fld>
            <a:endParaRPr lang="en-US"/>
          </a:p>
        </p:txBody>
      </p:sp>
      <p:sp>
        <p:nvSpPr>
          <p:cNvPr id="2" name="Title Placeholder 1"/>
          <p:cNvSpPr>
            <a:spLocks noGrp="1"/>
          </p:cNvSpPr>
          <p:nvPr>
            <p:ph type="title"/>
          </p:nvPr>
        </p:nvSpPr>
        <p:spPr>
          <a:xfrm>
            <a:off x="658906" y="1"/>
            <a:ext cx="7839635" cy="1337732"/>
          </a:xfrm>
          <a:prstGeom prst="rect">
            <a:avLst/>
          </a:prstGeom>
        </p:spPr>
        <p:txBody>
          <a:bodyPr vert="horz" lIns="91440" tIns="45720" rIns="91440" bIns="45720" rtlCol="0" anchor="ctr">
            <a:normAutofit/>
          </a:bodyPr>
          <a:lstStyle/>
          <a:p>
            <a:r>
              <a:rPr lang="en-US" dirty="0"/>
              <a:t>Click to edit Master title style</a:t>
            </a:r>
          </a:p>
        </p:txBody>
      </p:sp>
    </p:spTree>
    <p:extLst>
      <p:ext uri="{BB962C8B-B14F-4D97-AF65-F5344CB8AC3E}">
        <p14:creationId xmlns:p14="http://schemas.microsoft.com/office/powerpoint/2010/main" xmlns="" val="12233214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sp>
        <p:nvSpPr>
          <p:cNvPr id="1026" name="Заголовок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ru-RU" altLang="ru-RU" smtClean="0"/>
              <a:t>Образец заголовка</a:t>
            </a:r>
          </a:p>
        </p:txBody>
      </p:sp>
      <p:sp>
        <p:nvSpPr>
          <p:cNvPr id="1027" name="Текст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ru-RU" altLang="ru-RU" smtClean="0"/>
              <a:t>Образец текста</a:t>
            </a:r>
          </a:p>
          <a:p>
            <a:pPr lvl="1"/>
            <a:r>
              <a:rPr lang="ru-RU" altLang="ru-RU" smtClean="0"/>
              <a:t>Второй уровень</a:t>
            </a:r>
          </a:p>
          <a:p>
            <a:pPr lvl="2"/>
            <a:r>
              <a:rPr lang="ru-RU" altLang="ru-RU" smtClean="0"/>
              <a:t>Третий уровень</a:t>
            </a:r>
          </a:p>
          <a:p>
            <a:pPr lvl="3"/>
            <a:r>
              <a:rPr lang="ru-RU" altLang="ru-RU" smtClean="0"/>
              <a:t>Четвертый уровень</a:t>
            </a:r>
          </a:p>
          <a:p>
            <a:pPr lvl="4"/>
            <a:r>
              <a:rPr lang="ru-RU" altLang="ru-RU" smtClean="0"/>
              <a:t>Пятый уровень</a:t>
            </a:r>
          </a:p>
        </p:txBody>
      </p:sp>
      <p:sp>
        <p:nvSpPr>
          <p:cNvPr id="4" name="Дата 3">
            <a:extLst>
              <a:ext uri="{FF2B5EF4-FFF2-40B4-BE49-F238E27FC236}">
                <a16:creationId xmlns="" xmlns:a16="http://schemas.microsoft.com/office/drawing/2014/main" id="{9223E09D-7F51-4228-9ADC-ACDEE70F5494}"/>
              </a:ext>
            </a:extLst>
          </p:cNvPr>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EF99D10F-D744-436C-A7D4-97CB2ED23EC7}" type="datetime1">
              <a:rPr lang="ru-RU">
                <a:solidFill>
                  <a:prstClr val="black">
                    <a:tint val="75000"/>
                  </a:prstClr>
                </a:solidFill>
              </a:rPr>
              <a:pPr>
                <a:defRPr/>
              </a:pPr>
              <a:t>08.05.2019</a:t>
            </a:fld>
            <a:endParaRPr lang="ru-RU">
              <a:solidFill>
                <a:prstClr val="black">
                  <a:tint val="75000"/>
                </a:prstClr>
              </a:solidFill>
            </a:endParaRPr>
          </a:p>
        </p:txBody>
      </p:sp>
      <p:sp>
        <p:nvSpPr>
          <p:cNvPr id="5" name="Нижний колонтитул 4">
            <a:extLst>
              <a:ext uri="{FF2B5EF4-FFF2-40B4-BE49-F238E27FC236}">
                <a16:creationId xmlns="" xmlns:a16="http://schemas.microsoft.com/office/drawing/2014/main" id="{92AADB86-CB31-4BCB-917A-ED590050C5FD}"/>
              </a:ext>
            </a:extLst>
          </p:cNvPr>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r>
              <a:rPr lang="ru-RU">
                <a:solidFill>
                  <a:prstClr val="black">
                    <a:tint val="75000"/>
                  </a:prstClr>
                </a:solidFill>
              </a:rPr>
              <a:t>Интеллектуальные ресурсы России</a:t>
            </a:r>
          </a:p>
        </p:txBody>
      </p:sp>
      <p:sp>
        <p:nvSpPr>
          <p:cNvPr id="6" name="Номер слайда 5">
            <a:extLst>
              <a:ext uri="{FF2B5EF4-FFF2-40B4-BE49-F238E27FC236}">
                <a16:creationId xmlns="" xmlns:a16="http://schemas.microsoft.com/office/drawing/2014/main" id="{CD6FFA4F-BA90-44BB-9C5F-6EDAE250964D}"/>
              </a:ext>
            </a:extLst>
          </p:cNvPr>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latin typeface="Calibri" pitchFamily="34" charset="0"/>
              </a:defRPr>
            </a:lvl1pPr>
          </a:lstStyle>
          <a:p>
            <a:pPr fontAlgn="base">
              <a:spcBef>
                <a:spcPct val="0"/>
              </a:spcBef>
              <a:spcAft>
                <a:spcPct val="0"/>
              </a:spcAft>
            </a:pPr>
            <a:fld id="{9BDF4C1E-70C9-415F-A3DA-9EF4D8CC9D72}" type="slidenum">
              <a:rPr lang="ru-RU" altLang="ru-RU" smtClean="0"/>
              <a:pPr fontAlgn="base">
                <a:spcBef>
                  <a:spcPct val="0"/>
                </a:spcBef>
                <a:spcAft>
                  <a:spcPct val="0"/>
                </a:spcAft>
              </a:pPr>
              <a:t>‹#›</a:t>
            </a:fld>
            <a:endParaRPr lang="ru-RU" altLang="ru-RU" smtClean="0"/>
          </a:p>
        </p:txBody>
      </p:sp>
    </p:spTree>
    <p:extLst>
      <p:ext uri="{BB962C8B-B14F-4D97-AF65-F5344CB8AC3E}">
        <p14:creationId xmlns:p14="http://schemas.microsoft.com/office/powerpoint/2010/main" xmlns="" val="423590560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7.jpeg"/></Relationships>
</file>

<file path=ppt/slides/_rels/slide11.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29.jpe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3.jpe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e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15.jpeg"/><Relationship Id="rId11" Type="http://schemas.openxmlformats.org/officeDocument/2006/relationships/image" Target="../media/image20.jpeg"/><Relationship Id="rId5" Type="http://schemas.openxmlformats.org/officeDocument/2006/relationships/image" Target="../media/image14.jpeg"/><Relationship Id="rId10" Type="http://schemas.openxmlformats.org/officeDocument/2006/relationships/image" Target="../media/image19.png"/><Relationship Id="rId4" Type="http://schemas.openxmlformats.org/officeDocument/2006/relationships/image" Target="../media/image13.jpe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5" name="Picture 7" descr="C:\Users\User\Downloads\rudn.png"/>
          <p:cNvPicPr>
            <a:picLocks noChangeAspect="1" noChangeArrowheads="1"/>
          </p:cNvPicPr>
          <p:nvPr/>
        </p:nvPicPr>
        <p:blipFill>
          <a:blip r:embed="rId2" cstate="print"/>
          <a:srcRect/>
          <a:stretch>
            <a:fillRect/>
          </a:stretch>
        </p:blipFill>
        <p:spPr bwMode="auto">
          <a:xfrm>
            <a:off x="885819" y="5214023"/>
            <a:ext cx="2088571" cy="649888"/>
          </a:xfrm>
          <a:prstGeom prst="rect">
            <a:avLst/>
          </a:prstGeom>
          <a:noFill/>
        </p:spPr>
      </p:pic>
      <p:sp>
        <p:nvSpPr>
          <p:cNvPr id="2" name="Прямоугольник 1">
            <a:extLst>
              <a:ext uri="{FF2B5EF4-FFF2-40B4-BE49-F238E27FC236}">
                <a16:creationId xmlns:a16="http://schemas.microsoft.com/office/drawing/2014/main" xmlns="" id="{8BE92FC6-1463-48DF-80D7-033A13FB054A}"/>
              </a:ext>
            </a:extLst>
          </p:cNvPr>
          <p:cNvSpPr/>
          <p:nvPr/>
        </p:nvSpPr>
        <p:spPr>
          <a:xfrm>
            <a:off x="104775" y="3111441"/>
            <a:ext cx="8948433" cy="1261884"/>
          </a:xfrm>
          <a:prstGeom prst="rect">
            <a:avLst/>
          </a:prstGeom>
        </p:spPr>
        <p:txBody>
          <a:bodyPr wrap="square">
            <a:spAutoFit/>
          </a:bodyPr>
          <a:lstStyle/>
          <a:p>
            <a:pPr algn="ctr"/>
            <a:r>
              <a:rPr lang="en-US" sz="3800" dirty="0" smtClean="0"/>
              <a:t>Application of Satellite Image Segmentation for Urban Planning Optimization</a:t>
            </a:r>
            <a:r>
              <a:rPr lang="ru-RU" sz="3800" dirty="0" smtClean="0"/>
              <a:t> </a:t>
            </a:r>
            <a:endParaRPr lang="ru-RU" sz="3800" dirty="0"/>
          </a:p>
        </p:txBody>
      </p:sp>
      <p:sp>
        <p:nvSpPr>
          <p:cNvPr id="3" name="Прямоугольник 2">
            <a:extLst>
              <a:ext uri="{FF2B5EF4-FFF2-40B4-BE49-F238E27FC236}">
                <a16:creationId xmlns:a16="http://schemas.microsoft.com/office/drawing/2014/main" xmlns="" id="{71C97E3D-EB3D-431F-8C05-E272FE2B4CD8}"/>
              </a:ext>
            </a:extLst>
          </p:cNvPr>
          <p:cNvSpPr/>
          <p:nvPr/>
        </p:nvSpPr>
        <p:spPr>
          <a:xfrm>
            <a:off x="171450" y="6207889"/>
            <a:ext cx="8738926" cy="400110"/>
          </a:xfrm>
          <a:prstGeom prst="rect">
            <a:avLst/>
          </a:prstGeom>
        </p:spPr>
        <p:txBody>
          <a:bodyPr wrap="square">
            <a:spAutoFit/>
          </a:bodyPr>
          <a:lstStyle/>
          <a:p>
            <a:r>
              <a:rPr lang="en-US" sz="2000" b="1" dirty="0" smtClean="0">
                <a:cs typeface="Times New Roman" pitchFamily="18" charset="0"/>
              </a:rPr>
              <a:t>Vladimir Khryashchev</a:t>
            </a:r>
            <a:r>
              <a:rPr lang="ru-RU" sz="2000" b="1" dirty="0" smtClean="0">
                <a:cs typeface="Times New Roman" pitchFamily="18" charset="0"/>
              </a:rPr>
              <a:t>,  </a:t>
            </a:r>
            <a:r>
              <a:rPr lang="en-US" sz="2000" dirty="0" smtClean="0">
                <a:cs typeface="Times New Roman" pitchFamily="18" charset="0"/>
              </a:rPr>
              <a:t>Leonid Ivanovsky</a:t>
            </a:r>
            <a:r>
              <a:rPr lang="ru-RU" sz="2000" dirty="0" smtClean="0">
                <a:cs typeface="Times New Roman" pitchFamily="18" charset="0"/>
              </a:rPr>
              <a:t>,  </a:t>
            </a:r>
            <a:r>
              <a:rPr lang="en-US" sz="2000" dirty="0" smtClean="0">
                <a:cs typeface="Times New Roman" pitchFamily="18" charset="0"/>
              </a:rPr>
              <a:t>Anna Ostrovskaya</a:t>
            </a:r>
            <a:r>
              <a:rPr lang="ru-RU" sz="2000" dirty="0" smtClean="0">
                <a:cs typeface="Times New Roman" pitchFamily="18" charset="0"/>
              </a:rPr>
              <a:t>,  </a:t>
            </a:r>
            <a:r>
              <a:rPr lang="en-US" sz="2000" dirty="0" smtClean="0">
                <a:cs typeface="Times New Roman" pitchFamily="18" charset="0"/>
              </a:rPr>
              <a:t>Alexander Semenov</a:t>
            </a:r>
            <a:endParaRPr lang="en-US" sz="2000" dirty="0">
              <a:cs typeface="Times New Roman" pitchFamily="18" charset="0"/>
            </a:endParaRPr>
          </a:p>
        </p:txBody>
      </p:sp>
      <p:pic>
        <p:nvPicPr>
          <p:cNvPr id="12" name="Picture 8" descr="C:\Users\User\Downloads\RSS.jpg"/>
          <p:cNvPicPr>
            <a:picLocks noChangeAspect="1" noChangeArrowheads="1"/>
          </p:cNvPicPr>
          <p:nvPr/>
        </p:nvPicPr>
        <p:blipFill>
          <a:blip r:embed="rId3" cstate="print"/>
          <a:srcRect/>
          <a:stretch>
            <a:fillRect/>
          </a:stretch>
        </p:blipFill>
        <p:spPr bwMode="auto">
          <a:xfrm>
            <a:off x="6334419" y="5197575"/>
            <a:ext cx="1935209" cy="666336"/>
          </a:xfrm>
          <a:prstGeom prst="rect">
            <a:avLst/>
          </a:prstGeom>
          <a:noFill/>
        </p:spPr>
      </p:pic>
      <p:pic>
        <p:nvPicPr>
          <p:cNvPr id="11" name="Picture 4" descr="P.G. Demidov">
            <a:extLst>
              <a:ext uri="{FF2B5EF4-FFF2-40B4-BE49-F238E27FC236}">
                <a16:creationId xmlns:a16="http://schemas.microsoft.com/office/drawing/2014/main" xmlns="" id="{88C8A80F-C611-4F96-8FCA-F1C875199096}"/>
              </a:ext>
            </a:extLst>
          </p:cNvPr>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205461" y="5072049"/>
            <a:ext cx="923573" cy="933835"/>
          </a:xfrm>
          <a:prstGeom prst="rect">
            <a:avLst/>
          </a:prstGeom>
          <a:noFill/>
          <a:extLst>
            <a:ext uri="{909E8E84-426E-40DD-AFC4-6F175D3DCCD1}">
              <a14:hiddenFill xmlns:a14="http://schemas.microsoft.com/office/drawing/2010/main" xmlns="">
                <a:solidFill>
                  <a:srgbClr val="FFFFFF"/>
                </a:solidFill>
              </a14:hiddenFill>
            </a:ext>
          </a:extLst>
        </p:spPr>
      </p:pic>
      <p:pic>
        <p:nvPicPr>
          <p:cNvPr id="1026" name="Picture 2" descr="Image result for shanghai"/>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1" y="0"/>
            <a:ext cx="9143999" cy="3048000"/>
          </a:xfrm>
          <a:prstGeom prst="rect">
            <a:avLst/>
          </a:prstGeom>
          <a:noFill/>
          <a:extLst>
            <a:ext uri="{909E8E84-426E-40DD-AFC4-6F175D3DCCD1}">
              <a14:hiddenFill xmlns:a14="http://schemas.microsoft.com/office/drawing/2010/main" xmlns="">
                <a:solidFill>
                  <a:srgbClr val="FFFFFF"/>
                </a:solidFill>
              </a14:hiddenFill>
            </a:ext>
          </a:extLst>
        </p:spPr>
      </p:pic>
      <p:sp>
        <p:nvSpPr>
          <p:cNvPr id="15" name="Прямоугольник 14">
            <a:extLst>
              <a:ext uri="{FF2B5EF4-FFF2-40B4-BE49-F238E27FC236}">
                <a16:creationId xmlns:a16="http://schemas.microsoft.com/office/drawing/2014/main" xmlns="" id="{2D6BF2C8-4F25-4D39-81E3-9D8E9968483C}"/>
              </a:ext>
            </a:extLst>
          </p:cNvPr>
          <p:cNvSpPr/>
          <p:nvPr/>
        </p:nvSpPr>
        <p:spPr>
          <a:xfrm>
            <a:off x="42948" y="4384200"/>
            <a:ext cx="8877300" cy="400110"/>
          </a:xfrm>
          <a:prstGeom prst="rect">
            <a:avLst/>
          </a:prstGeom>
        </p:spPr>
        <p:txBody>
          <a:bodyPr wrap="square">
            <a:spAutoFit/>
          </a:bodyPr>
          <a:lstStyle/>
          <a:p>
            <a:pPr algn="ctr"/>
            <a:r>
              <a:rPr lang="en-US" sz="2000" b="1" dirty="0" smtClean="0"/>
              <a:t>ICDPA 2019</a:t>
            </a:r>
            <a:r>
              <a:rPr lang="ru-RU" sz="2000" dirty="0" smtClean="0"/>
              <a:t>, </a:t>
            </a:r>
            <a:r>
              <a:rPr lang="en-US" sz="2000" dirty="0" smtClean="0"/>
              <a:t>May 11-13, 2019 | Shanghai, China</a:t>
            </a:r>
            <a:endParaRPr lang="ru-RU" sz="2000" dirty="0"/>
          </a:p>
        </p:txBody>
      </p:sp>
      <p:sp>
        <p:nvSpPr>
          <p:cNvPr id="16" name="Прямоугольник 15"/>
          <p:cNvSpPr/>
          <p:nvPr/>
        </p:nvSpPr>
        <p:spPr>
          <a:xfrm>
            <a:off x="-9484" y="4925645"/>
            <a:ext cx="9162964" cy="457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xmlns="" val="248065211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Заголовок 1"/>
          <p:cNvSpPr>
            <a:spLocks noGrp="1"/>
          </p:cNvSpPr>
          <p:nvPr>
            <p:ph type="ctrTitle"/>
          </p:nvPr>
        </p:nvSpPr>
        <p:spPr/>
        <p:txBody>
          <a:bodyPr/>
          <a:lstStyle/>
          <a:p>
            <a:pPr eaLnBrk="1" hangingPunct="1"/>
            <a:endParaRPr lang="ru-RU" altLang="ru-RU" smtClean="0"/>
          </a:p>
        </p:txBody>
      </p:sp>
      <p:sp>
        <p:nvSpPr>
          <p:cNvPr id="3" name="Подзаголовок 2">
            <a:extLst>
              <a:ext uri="{FF2B5EF4-FFF2-40B4-BE49-F238E27FC236}">
                <a16:creationId xmlns="" xmlns:a16="http://schemas.microsoft.com/office/drawing/2014/main" id="{47B1AFB2-F7B0-422C-BE6C-E010674BBFC9}"/>
              </a:ext>
            </a:extLst>
          </p:cNvPr>
          <p:cNvSpPr>
            <a:spLocks noGrp="1"/>
          </p:cNvSpPr>
          <p:nvPr>
            <p:ph type="subTitle" idx="1"/>
          </p:nvPr>
        </p:nvSpPr>
        <p:spPr/>
        <p:txBody>
          <a:bodyPr rtlCol="0">
            <a:normAutofit/>
          </a:bodyPr>
          <a:lstStyle/>
          <a:p>
            <a:pPr eaLnBrk="1" fontAlgn="auto" hangingPunct="1">
              <a:spcAft>
                <a:spcPts val="0"/>
              </a:spcAft>
              <a:buFont typeface="Arial" panose="020B0604020202020204" pitchFamily="34" charset="0"/>
              <a:buNone/>
              <a:defRPr/>
            </a:pPr>
            <a:endParaRPr lang="ru-RU"/>
          </a:p>
        </p:txBody>
      </p:sp>
      <p:sp>
        <p:nvSpPr>
          <p:cNvPr id="5" name="Прямоугольник 4">
            <a:extLst>
              <a:ext uri="{FF2B5EF4-FFF2-40B4-BE49-F238E27FC236}">
                <a16:creationId xmlns="" xmlns:a16="http://schemas.microsoft.com/office/drawing/2014/main" id="{6E24DB9A-FB6D-4C61-9DA7-EEE88A9B2784}"/>
              </a:ext>
            </a:extLst>
          </p:cNvPr>
          <p:cNvSpPr/>
          <p:nvPr/>
        </p:nvSpPr>
        <p:spPr>
          <a:xfrm>
            <a:off x="53973" y="31749"/>
            <a:ext cx="9041166" cy="6759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prstClr val="white"/>
                </a:solidFill>
              </a:rPr>
              <a:t>An increase in the training database, the addition of "complex" cases;</a:t>
            </a:r>
          </a:p>
          <a:p>
            <a:pPr algn="ctr">
              <a:defRPr/>
            </a:pPr>
            <a:r>
              <a:rPr lang="en-US" dirty="0">
                <a:solidFill>
                  <a:prstClr val="white"/>
                </a:solidFill>
              </a:rPr>
              <a:t>Collection of image bases for other endoscopic systems;</a:t>
            </a:r>
          </a:p>
          <a:p>
            <a:pPr algn="ctr">
              <a:defRPr/>
            </a:pPr>
            <a:r>
              <a:rPr lang="en-US" dirty="0">
                <a:solidFill>
                  <a:prstClr val="white"/>
                </a:solidFill>
              </a:rPr>
              <a:t>Real-time endoscopy processing.</a:t>
            </a:r>
            <a:endParaRPr lang="ru-RU" dirty="0">
              <a:solidFill>
                <a:prstClr val="white"/>
              </a:solidFill>
            </a:endParaRPr>
          </a:p>
        </p:txBody>
      </p:sp>
      <p:sp>
        <p:nvSpPr>
          <p:cNvPr id="10247" name="Заголовок 1"/>
          <p:cNvSpPr txBox="1">
            <a:spLocks noChangeArrowheads="1"/>
          </p:cNvSpPr>
          <p:nvPr/>
        </p:nvSpPr>
        <p:spPr bwMode="auto">
          <a:xfrm>
            <a:off x="420687" y="43921"/>
            <a:ext cx="8229600" cy="958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Font typeface="Arial" charset="0"/>
              <a:buChar char="»"/>
              <a:defRPr sz="2000">
                <a:solidFill>
                  <a:schemeClr val="tx1"/>
                </a:solidFill>
                <a:latin typeface="Calibri" pitchFamily="34" charset="0"/>
              </a:defRPr>
            </a:lvl6pPr>
            <a:lvl7pPr eaLnBrk="0" fontAlgn="base" hangingPunct="0">
              <a:spcAft>
                <a:spcPct val="0"/>
              </a:spcAft>
              <a:buFont typeface="Arial" charset="0"/>
              <a:buChar char="»"/>
              <a:defRPr sz="2000">
                <a:solidFill>
                  <a:schemeClr val="tx1"/>
                </a:solidFill>
                <a:latin typeface="Calibri" pitchFamily="34" charset="0"/>
              </a:defRPr>
            </a:lvl7pPr>
            <a:lvl8pPr eaLnBrk="0" fontAlgn="base" hangingPunct="0">
              <a:spcAft>
                <a:spcPct val="0"/>
              </a:spcAft>
              <a:buFont typeface="Arial" charset="0"/>
              <a:buChar char="»"/>
              <a:defRPr sz="2000">
                <a:solidFill>
                  <a:schemeClr val="tx1"/>
                </a:solidFill>
                <a:latin typeface="Calibri" pitchFamily="34" charset="0"/>
              </a:defRPr>
            </a:lvl8pPr>
            <a:lvl9pPr eaLnBrk="0" fontAlgn="base" hangingPunct="0">
              <a:spcAft>
                <a:spcPct val="0"/>
              </a:spcAft>
              <a:buFont typeface="Arial" charset="0"/>
              <a:buChar char="»"/>
              <a:defRPr sz="2000">
                <a:solidFill>
                  <a:schemeClr val="tx1"/>
                </a:solidFill>
                <a:latin typeface="Calibri" pitchFamily="34" charset="0"/>
              </a:defRPr>
            </a:lvl9pPr>
          </a:lstStyle>
          <a:p>
            <a:pPr algn="ctr" fontAlgn="base">
              <a:spcBef>
                <a:spcPct val="0"/>
              </a:spcBef>
              <a:spcAft>
                <a:spcPct val="0"/>
              </a:spcAft>
            </a:pPr>
            <a:r>
              <a:rPr lang="en-US" sz="3600" b="1" dirty="0" smtClean="0"/>
              <a:t>Examples of detection</a:t>
            </a:r>
            <a:endParaRPr lang="ru-RU" altLang="ru-RU" sz="3600" b="1" dirty="0" smtClean="0">
              <a:solidFill>
                <a:prstClr val="black"/>
              </a:solidFill>
            </a:endParaRPr>
          </a:p>
        </p:txBody>
      </p:sp>
      <p:sp>
        <p:nvSpPr>
          <p:cNvPr id="10249" name="Line 6"/>
          <p:cNvSpPr>
            <a:spLocks noChangeShapeType="1"/>
          </p:cNvSpPr>
          <p:nvPr/>
        </p:nvSpPr>
        <p:spPr bwMode="auto">
          <a:xfrm>
            <a:off x="142875" y="1002771"/>
            <a:ext cx="8785225" cy="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ru-RU" smtClean="0">
              <a:solidFill>
                <a:prstClr val="black"/>
              </a:solidFill>
              <a:latin typeface="Arial" charset="0"/>
            </a:endParaRPr>
          </a:p>
        </p:txBody>
      </p:sp>
      <p:pic>
        <p:nvPicPr>
          <p:cNvPr id="9" name="Рисунок 8" descr="test_.jpg"/>
          <p:cNvPicPr>
            <a:picLocks noChangeAspect="1"/>
          </p:cNvPicPr>
          <p:nvPr/>
        </p:nvPicPr>
        <p:blipFill>
          <a:blip r:embed="rId3" cstate="print"/>
          <a:stretch>
            <a:fillRect/>
          </a:stretch>
        </p:blipFill>
        <p:spPr>
          <a:xfrm>
            <a:off x="190500" y="1733550"/>
            <a:ext cx="4320000" cy="4320000"/>
          </a:xfrm>
          <a:prstGeom prst="rect">
            <a:avLst/>
          </a:prstGeom>
        </p:spPr>
      </p:pic>
      <p:pic>
        <p:nvPicPr>
          <p:cNvPr id="12" name="Рисунок 11" descr="test_.jpg"/>
          <p:cNvPicPr>
            <a:picLocks noChangeAspect="1"/>
          </p:cNvPicPr>
          <p:nvPr/>
        </p:nvPicPr>
        <p:blipFill>
          <a:blip r:embed="rId4" cstate="print"/>
          <a:stretch>
            <a:fillRect/>
          </a:stretch>
        </p:blipFill>
        <p:spPr>
          <a:xfrm>
            <a:off x="4662075" y="1733550"/>
            <a:ext cx="4320000" cy="4320000"/>
          </a:xfrm>
          <a:prstGeom prst="rect">
            <a:avLst/>
          </a:prstGeom>
        </p:spPr>
      </p:pic>
    </p:spTree>
    <p:extLst>
      <p:ext uri="{BB962C8B-B14F-4D97-AF65-F5344CB8AC3E}">
        <p14:creationId xmlns:p14="http://schemas.microsoft.com/office/powerpoint/2010/main" xmlns="" val="28950765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Заголовок 1"/>
          <p:cNvSpPr>
            <a:spLocks noGrp="1"/>
          </p:cNvSpPr>
          <p:nvPr>
            <p:ph type="ctrTitle"/>
          </p:nvPr>
        </p:nvSpPr>
        <p:spPr/>
        <p:txBody>
          <a:bodyPr/>
          <a:lstStyle/>
          <a:p>
            <a:pPr eaLnBrk="1" hangingPunct="1"/>
            <a:endParaRPr lang="ru-RU" altLang="ru-RU" smtClean="0"/>
          </a:p>
        </p:txBody>
      </p:sp>
      <p:sp>
        <p:nvSpPr>
          <p:cNvPr id="3" name="Подзаголовок 2">
            <a:extLst>
              <a:ext uri="{FF2B5EF4-FFF2-40B4-BE49-F238E27FC236}">
                <a16:creationId xmlns="" xmlns:a16="http://schemas.microsoft.com/office/drawing/2014/main" id="{47B1AFB2-F7B0-422C-BE6C-E010674BBFC9}"/>
              </a:ext>
            </a:extLst>
          </p:cNvPr>
          <p:cNvSpPr>
            <a:spLocks noGrp="1"/>
          </p:cNvSpPr>
          <p:nvPr>
            <p:ph type="subTitle" idx="1"/>
          </p:nvPr>
        </p:nvSpPr>
        <p:spPr/>
        <p:txBody>
          <a:bodyPr rtlCol="0">
            <a:normAutofit/>
          </a:bodyPr>
          <a:lstStyle/>
          <a:p>
            <a:pPr eaLnBrk="1" fontAlgn="auto" hangingPunct="1">
              <a:spcAft>
                <a:spcPts val="0"/>
              </a:spcAft>
              <a:buFont typeface="Arial" panose="020B0604020202020204" pitchFamily="34" charset="0"/>
              <a:buNone/>
              <a:defRPr/>
            </a:pPr>
            <a:endParaRPr lang="ru-RU"/>
          </a:p>
        </p:txBody>
      </p:sp>
      <p:sp>
        <p:nvSpPr>
          <p:cNvPr id="5" name="Прямоугольник 4">
            <a:extLst>
              <a:ext uri="{FF2B5EF4-FFF2-40B4-BE49-F238E27FC236}">
                <a16:creationId xmlns="" xmlns:a16="http://schemas.microsoft.com/office/drawing/2014/main" id="{6E24DB9A-FB6D-4C61-9DA7-EEE88A9B2784}"/>
              </a:ext>
            </a:extLst>
          </p:cNvPr>
          <p:cNvSpPr/>
          <p:nvPr/>
        </p:nvSpPr>
        <p:spPr>
          <a:xfrm>
            <a:off x="53973" y="31749"/>
            <a:ext cx="9041166" cy="6759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prstClr val="white"/>
                </a:solidFill>
              </a:rPr>
              <a:t>An increase in the training database, the addition of "complex" cases;</a:t>
            </a:r>
          </a:p>
          <a:p>
            <a:pPr algn="ctr">
              <a:defRPr/>
            </a:pPr>
            <a:r>
              <a:rPr lang="en-US" dirty="0">
                <a:solidFill>
                  <a:prstClr val="white"/>
                </a:solidFill>
              </a:rPr>
              <a:t>Collection of image bases for other endoscopic systems;</a:t>
            </a:r>
          </a:p>
          <a:p>
            <a:pPr algn="ctr">
              <a:defRPr/>
            </a:pPr>
            <a:r>
              <a:rPr lang="en-US" dirty="0">
                <a:solidFill>
                  <a:prstClr val="white"/>
                </a:solidFill>
              </a:rPr>
              <a:t>Real-time endoscopy processing.</a:t>
            </a:r>
            <a:endParaRPr lang="ru-RU" dirty="0">
              <a:solidFill>
                <a:prstClr val="white"/>
              </a:solidFill>
            </a:endParaRPr>
          </a:p>
        </p:txBody>
      </p:sp>
      <p:sp>
        <p:nvSpPr>
          <p:cNvPr id="10247" name="Заголовок 1"/>
          <p:cNvSpPr txBox="1">
            <a:spLocks noChangeArrowheads="1"/>
          </p:cNvSpPr>
          <p:nvPr/>
        </p:nvSpPr>
        <p:spPr bwMode="auto">
          <a:xfrm>
            <a:off x="420687" y="43921"/>
            <a:ext cx="8229600" cy="958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Font typeface="Arial" charset="0"/>
              <a:buChar char="»"/>
              <a:defRPr sz="2000">
                <a:solidFill>
                  <a:schemeClr val="tx1"/>
                </a:solidFill>
                <a:latin typeface="Calibri" pitchFamily="34" charset="0"/>
              </a:defRPr>
            </a:lvl6pPr>
            <a:lvl7pPr eaLnBrk="0" fontAlgn="base" hangingPunct="0">
              <a:spcAft>
                <a:spcPct val="0"/>
              </a:spcAft>
              <a:buFont typeface="Arial" charset="0"/>
              <a:buChar char="»"/>
              <a:defRPr sz="2000">
                <a:solidFill>
                  <a:schemeClr val="tx1"/>
                </a:solidFill>
                <a:latin typeface="Calibri" pitchFamily="34" charset="0"/>
              </a:defRPr>
            </a:lvl7pPr>
            <a:lvl8pPr eaLnBrk="0" fontAlgn="base" hangingPunct="0">
              <a:spcAft>
                <a:spcPct val="0"/>
              </a:spcAft>
              <a:buFont typeface="Arial" charset="0"/>
              <a:buChar char="»"/>
              <a:defRPr sz="2000">
                <a:solidFill>
                  <a:schemeClr val="tx1"/>
                </a:solidFill>
                <a:latin typeface="Calibri" pitchFamily="34" charset="0"/>
              </a:defRPr>
            </a:lvl8pPr>
            <a:lvl9pPr eaLnBrk="0" fontAlgn="base" hangingPunct="0">
              <a:spcAft>
                <a:spcPct val="0"/>
              </a:spcAft>
              <a:buFont typeface="Arial" charset="0"/>
              <a:buChar char="»"/>
              <a:defRPr sz="2000">
                <a:solidFill>
                  <a:schemeClr val="tx1"/>
                </a:solidFill>
                <a:latin typeface="Calibri" pitchFamily="34" charset="0"/>
              </a:defRPr>
            </a:lvl9pPr>
          </a:lstStyle>
          <a:p>
            <a:pPr algn="ctr" fontAlgn="base">
              <a:spcBef>
                <a:spcPct val="0"/>
              </a:spcBef>
              <a:spcAft>
                <a:spcPct val="0"/>
              </a:spcAft>
            </a:pPr>
            <a:r>
              <a:rPr lang="en-US" sz="3600" b="1" dirty="0" smtClean="0"/>
              <a:t>Examples of detection</a:t>
            </a:r>
            <a:endParaRPr lang="ru-RU" altLang="ru-RU" sz="3600" b="1" dirty="0" smtClean="0">
              <a:solidFill>
                <a:prstClr val="black"/>
              </a:solidFill>
            </a:endParaRPr>
          </a:p>
        </p:txBody>
      </p:sp>
      <p:sp>
        <p:nvSpPr>
          <p:cNvPr id="10249" name="Line 6"/>
          <p:cNvSpPr>
            <a:spLocks noChangeShapeType="1"/>
          </p:cNvSpPr>
          <p:nvPr/>
        </p:nvSpPr>
        <p:spPr bwMode="auto">
          <a:xfrm>
            <a:off x="142875" y="1002771"/>
            <a:ext cx="8785225" cy="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ru-RU" smtClean="0">
              <a:solidFill>
                <a:prstClr val="black"/>
              </a:solidFill>
              <a:latin typeface="Arial" charset="0"/>
            </a:endParaRPr>
          </a:p>
        </p:txBody>
      </p:sp>
      <p:pic>
        <p:nvPicPr>
          <p:cNvPr id="10" name="Рисунок 9" descr="test_.jpg"/>
          <p:cNvPicPr>
            <a:picLocks noChangeAspect="1"/>
          </p:cNvPicPr>
          <p:nvPr/>
        </p:nvPicPr>
        <p:blipFill>
          <a:blip r:embed="rId3" cstate="print"/>
          <a:stretch>
            <a:fillRect/>
          </a:stretch>
        </p:blipFill>
        <p:spPr>
          <a:xfrm>
            <a:off x="180975" y="1733550"/>
            <a:ext cx="4320000" cy="4320000"/>
          </a:xfrm>
          <a:prstGeom prst="rect">
            <a:avLst/>
          </a:prstGeom>
        </p:spPr>
      </p:pic>
      <p:pic>
        <p:nvPicPr>
          <p:cNvPr id="11" name="Рисунок 10" descr="test_.jpg"/>
          <p:cNvPicPr>
            <a:picLocks noChangeAspect="1"/>
          </p:cNvPicPr>
          <p:nvPr/>
        </p:nvPicPr>
        <p:blipFill>
          <a:blip r:embed="rId4" cstate="print"/>
          <a:stretch>
            <a:fillRect/>
          </a:stretch>
        </p:blipFill>
        <p:spPr>
          <a:xfrm>
            <a:off x="4652550" y="1733550"/>
            <a:ext cx="4320000" cy="4320000"/>
          </a:xfrm>
          <a:prstGeom prst="rect">
            <a:avLst/>
          </a:prstGeom>
        </p:spPr>
      </p:pic>
    </p:spTree>
    <p:extLst>
      <p:ext uri="{BB962C8B-B14F-4D97-AF65-F5344CB8AC3E}">
        <p14:creationId xmlns:p14="http://schemas.microsoft.com/office/powerpoint/2010/main" xmlns="" val="28950765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Заголовок 1"/>
          <p:cNvSpPr>
            <a:spLocks noGrp="1"/>
          </p:cNvSpPr>
          <p:nvPr>
            <p:ph type="ctrTitle"/>
          </p:nvPr>
        </p:nvSpPr>
        <p:spPr/>
        <p:txBody>
          <a:bodyPr/>
          <a:lstStyle/>
          <a:p>
            <a:pPr eaLnBrk="1" hangingPunct="1"/>
            <a:endParaRPr lang="ru-RU" altLang="ru-RU" smtClean="0"/>
          </a:p>
        </p:txBody>
      </p:sp>
      <p:sp>
        <p:nvSpPr>
          <p:cNvPr id="3" name="Подзаголовок 2">
            <a:extLst>
              <a:ext uri="{FF2B5EF4-FFF2-40B4-BE49-F238E27FC236}">
                <a16:creationId xmlns="" xmlns:a16="http://schemas.microsoft.com/office/drawing/2014/main" id="{47B1AFB2-F7B0-422C-BE6C-E010674BBFC9}"/>
              </a:ext>
            </a:extLst>
          </p:cNvPr>
          <p:cNvSpPr>
            <a:spLocks noGrp="1"/>
          </p:cNvSpPr>
          <p:nvPr>
            <p:ph type="subTitle" idx="1"/>
          </p:nvPr>
        </p:nvSpPr>
        <p:spPr/>
        <p:txBody>
          <a:bodyPr rtlCol="0">
            <a:normAutofit/>
          </a:bodyPr>
          <a:lstStyle/>
          <a:p>
            <a:pPr eaLnBrk="1" fontAlgn="auto" hangingPunct="1">
              <a:spcAft>
                <a:spcPts val="0"/>
              </a:spcAft>
              <a:buFont typeface="Arial" panose="020B0604020202020204" pitchFamily="34" charset="0"/>
              <a:buNone/>
              <a:defRPr/>
            </a:pPr>
            <a:endParaRPr lang="ru-RU"/>
          </a:p>
        </p:txBody>
      </p:sp>
      <p:sp>
        <p:nvSpPr>
          <p:cNvPr id="5" name="Прямоугольник 4">
            <a:extLst>
              <a:ext uri="{FF2B5EF4-FFF2-40B4-BE49-F238E27FC236}">
                <a16:creationId xmlns="" xmlns:a16="http://schemas.microsoft.com/office/drawing/2014/main" id="{6E24DB9A-FB6D-4C61-9DA7-EEE88A9B2784}"/>
              </a:ext>
            </a:extLst>
          </p:cNvPr>
          <p:cNvSpPr/>
          <p:nvPr/>
        </p:nvSpPr>
        <p:spPr>
          <a:xfrm>
            <a:off x="53973" y="31749"/>
            <a:ext cx="9041166" cy="6759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prstClr val="white"/>
                </a:solidFill>
              </a:rPr>
              <a:t>An increase in the training database, the addition of "complex" cases;</a:t>
            </a:r>
          </a:p>
          <a:p>
            <a:pPr algn="ctr">
              <a:defRPr/>
            </a:pPr>
            <a:r>
              <a:rPr lang="en-US" dirty="0">
                <a:solidFill>
                  <a:prstClr val="white"/>
                </a:solidFill>
              </a:rPr>
              <a:t>Collection of image bases for other endoscopic systems;</a:t>
            </a:r>
          </a:p>
          <a:p>
            <a:pPr algn="ctr">
              <a:defRPr/>
            </a:pPr>
            <a:r>
              <a:rPr lang="en-US" dirty="0">
                <a:solidFill>
                  <a:prstClr val="white"/>
                </a:solidFill>
              </a:rPr>
              <a:t>Real-time endoscopy processing.</a:t>
            </a:r>
            <a:endParaRPr lang="ru-RU" dirty="0">
              <a:solidFill>
                <a:prstClr val="white"/>
              </a:solidFill>
            </a:endParaRPr>
          </a:p>
        </p:txBody>
      </p:sp>
      <p:sp>
        <p:nvSpPr>
          <p:cNvPr id="10247" name="Заголовок 1"/>
          <p:cNvSpPr txBox="1">
            <a:spLocks noChangeArrowheads="1"/>
          </p:cNvSpPr>
          <p:nvPr/>
        </p:nvSpPr>
        <p:spPr bwMode="auto">
          <a:xfrm>
            <a:off x="420687" y="43921"/>
            <a:ext cx="8229600" cy="958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Font typeface="Arial" charset="0"/>
              <a:buChar char="»"/>
              <a:defRPr sz="2000">
                <a:solidFill>
                  <a:schemeClr val="tx1"/>
                </a:solidFill>
                <a:latin typeface="Calibri" pitchFamily="34" charset="0"/>
              </a:defRPr>
            </a:lvl6pPr>
            <a:lvl7pPr eaLnBrk="0" fontAlgn="base" hangingPunct="0">
              <a:spcAft>
                <a:spcPct val="0"/>
              </a:spcAft>
              <a:buFont typeface="Arial" charset="0"/>
              <a:buChar char="»"/>
              <a:defRPr sz="2000">
                <a:solidFill>
                  <a:schemeClr val="tx1"/>
                </a:solidFill>
                <a:latin typeface="Calibri" pitchFamily="34" charset="0"/>
              </a:defRPr>
            </a:lvl7pPr>
            <a:lvl8pPr eaLnBrk="0" fontAlgn="base" hangingPunct="0">
              <a:spcAft>
                <a:spcPct val="0"/>
              </a:spcAft>
              <a:buFont typeface="Arial" charset="0"/>
              <a:buChar char="»"/>
              <a:defRPr sz="2000">
                <a:solidFill>
                  <a:schemeClr val="tx1"/>
                </a:solidFill>
                <a:latin typeface="Calibri" pitchFamily="34" charset="0"/>
              </a:defRPr>
            </a:lvl8pPr>
            <a:lvl9pPr eaLnBrk="0" fontAlgn="base" hangingPunct="0">
              <a:spcAft>
                <a:spcPct val="0"/>
              </a:spcAft>
              <a:buFont typeface="Arial" charset="0"/>
              <a:buChar char="»"/>
              <a:defRPr sz="2000">
                <a:solidFill>
                  <a:schemeClr val="tx1"/>
                </a:solidFill>
                <a:latin typeface="Calibri" pitchFamily="34" charset="0"/>
              </a:defRPr>
            </a:lvl9pPr>
          </a:lstStyle>
          <a:p>
            <a:pPr algn="ctr" fontAlgn="base">
              <a:spcBef>
                <a:spcPct val="0"/>
              </a:spcBef>
              <a:spcAft>
                <a:spcPct val="0"/>
              </a:spcAft>
            </a:pPr>
            <a:r>
              <a:rPr lang="en-US" sz="3600" b="1" dirty="0" smtClean="0"/>
              <a:t>Application</a:t>
            </a:r>
            <a:endParaRPr lang="ru-RU" altLang="ru-RU" sz="3600" b="1" dirty="0" smtClean="0">
              <a:solidFill>
                <a:prstClr val="black"/>
              </a:solidFill>
            </a:endParaRPr>
          </a:p>
        </p:txBody>
      </p:sp>
      <p:sp>
        <p:nvSpPr>
          <p:cNvPr id="10249" name="Line 6"/>
          <p:cNvSpPr>
            <a:spLocks noChangeShapeType="1"/>
          </p:cNvSpPr>
          <p:nvPr/>
        </p:nvSpPr>
        <p:spPr bwMode="auto">
          <a:xfrm>
            <a:off x="142875" y="1002771"/>
            <a:ext cx="8785225" cy="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ru-RU" smtClean="0">
              <a:solidFill>
                <a:prstClr val="black"/>
              </a:solidFill>
              <a:latin typeface="Arial" charset="0"/>
            </a:endParaRPr>
          </a:p>
        </p:txBody>
      </p:sp>
      <p:pic>
        <p:nvPicPr>
          <p:cNvPr id="9" name="Screenshot 2019-03-26 at 15.50.27.png" descr="Screenshot 2019-03-26 at 15.50.27.png"/>
          <p:cNvPicPr>
            <a:picLocks noChangeAspect="1"/>
          </p:cNvPicPr>
          <p:nvPr/>
        </p:nvPicPr>
        <p:blipFill>
          <a:blip r:embed="rId3" cstate="print">
            <a:extLst/>
          </a:blip>
          <a:stretch>
            <a:fillRect/>
          </a:stretch>
        </p:blipFill>
        <p:spPr>
          <a:xfrm>
            <a:off x="4220913" y="1195710"/>
            <a:ext cx="4665912" cy="5394958"/>
          </a:xfrm>
          <a:prstGeom prst="rect">
            <a:avLst/>
          </a:prstGeom>
          <a:ln w="12700">
            <a:miter lim="400000"/>
          </a:ln>
        </p:spPr>
      </p:pic>
      <p:sp>
        <p:nvSpPr>
          <p:cNvPr id="12" name="Содержимое 2"/>
          <p:cNvSpPr txBox="1">
            <a:spLocks/>
          </p:cNvSpPr>
          <p:nvPr/>
        </p:nvSpPr>
        <p:spPr bwMode="auto">
          <a:xfrm>
            <a:off x="152399" y="1724025"/>
            <a:ext cx="3962401" cy="4181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marL="0" marR="0" lvl="0" indent="0" algn="just"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3200" b="0" i="0" u="none" strike="noStrike" kern="1200" cap="none" spc="0" normalizeH="0" baseline="0" noProof="0" dirty="0" smtClean="0">
                <a:ln>
                  <a:noFill/>
                </a:ln>
                <a:effectLst/>
                <a:uLnTx/>
                <a:uFillTx/>
                <a:latin typeface="+mn-lt"/>
                <a:ea typeface="+mn-ea"/>
                <a:cs typeface="+mn-cs"/>
              </a:rPr>
              <a:t> </a:t>
            </a:r>
            <a:r>
              <a:rPr kumimoji="0" lang="en-US" sz="2800" b="0" i="0" u="none" strike="noStrike" kern="1200" cap="none" spc="0" normalizeH="0" baseline="0" noProof="0" dirty="0" smtClean="0">
                <a:ln>
                  <a:noFill/>
                </a:ln>
                <a:effectLst/>
                <a:uLnTx/>
                <a:uFillTx/>
                <a:latin typeface="+mn-lt"/>
                <a:ea typeface="+mn-ea"/>
                <a:cs typeface="+mn-cs"/>
              </a:rPr>
              <a:t>Search best locations for</a:t>
            </a:r>
          </a:p>
          <a:p>
            <a:pPr marL="0" marR="0" lvl="0" indent="0" algn="just" defTabSz="914400" rtl="0" eaLnBrk="0" fontAlgn="base" latinLnBrk="0" hangingPunct="0">
              <a:lnSpc>
                <a:spcPct val="100000"/>
              </a:lnSpc>
              <a:spcBef>
                <a:spcPct val="20000"/>
              </a:spcBef>
              <a:spcAft>
                <a:spcPct val="0"/>
              </a:spcAft>
              <a:buClrTx/>
              <a:buSzTx/>
              <a:tabLst/>
              <a:defRPr/>
            </a:pPr>
            <a:r>
              <a:rPr lang="en-US" sz="2800" dirty="0" smtClean="0"/>
              <a:t>  </a:t>
            </a:r>
            <a:r>
              <a:rPr kumimoji="0" lang="en-US" sz="2800" b="0" i="0" u="none" strike="noStrike" kern="1200" cap="none" spc="0" normalizeH="0" baseline="0" noProof="0" dirty="0" smtClean="0">
                <a:ln>
                  <a:noFill/>
                </a:ln>
                <a:effectLst/>
                <a:uLnTx/>
                <a:uFillTx/>
                <a:latin typeface="+mn-lt"/>
                <a:ea typeface="+mn-ea"/>
                <a:cs typeface="+mn-cs"/>
              </a:rPr>
              <a:t> outlets</a:t>
            </a:r>
          </a:p>
          <a:p>
            <a:pPr marL="0" marR="0" lvl="0" indent="0" algn="just" defTabSz="914400" rtl="0" eaLnBrk="0" fontAlgn="base" latinLnBrk="0" hangingPunct="0">
              <a:lnSpc>
                <a:spcPct val="100000"/>
              </a:lnSpc>
              <a:spcBef>
                <a:spcPct val="20000"/>
              </a:spcBef>
              <a:spcAft>
                <a:spcPct val="0"/>
              </a:spcAft>
              <a:buClrTx/>
              <a:buSzTx/>
              <a:tabLst/>
              <a:defRPr/>
            </a:pPr>
            <a:endParaRPr lang="en-US" sz="2800" dirty="0" smtClean="0"/>
          </a:p>
          <a:p>
            <a:pPr marL="0" marR="0" lvl="0" indent="0" algn="just" defTabSz="914400" rtl="0" eaLnBrk="0" fontAlgn="base" latinLnBrk="0" hangingPunct="0">
              <a:lnSpc>
                <a:spcPct val="100000"/>
              </a:lnSpc>
              <a:spcBef>
                <a:spcPct val="20000"/>
              </a:spcBef>
              <a:spcAft>
                <a:spcPct val="0"/>
              </a:spcAft>
              <a:buClrTx/>
              <a:buSzTx/>
              <a:tabLst/>
              <a:defRPr/>
            </a:pPr>
            <a:endParaRPr lang="en-US" sz="2800" dirty="0" smtClean="0"/>
          </a:p>
          <a:p>
            <a:pPr marL="0" marR="0" lvl="0" indent="0" algn="just"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2800" b="0" i="0" u="none" strike="noStrike" kern="1200" cap="none" spc="0" normalizeH="0" baseline="0" noProof="0" dirty="0" smtClean="0">
                <a:ln>
                  <a:noFill/>
                </a:ln>
                <a:effectLst/>
                <a:uLnTx/>
                <a:uFillTx/>
                <a:latin typeface="+mn-lt"/>
                <a:ea typeface="+mn-ea"/>
                <a:cs typeface="+mn-cs"/>
              </a:rPr>
              <a:t>Urban planning</a:t>
            </a:r>
          </a:p>
          <a:p>
            <a:pPr marL="0" marR="0" lvl="0" indent="0" algn="just" defTabSz="914400" rtl="0" eaLnBrk="0" fontAlgn="base" latinLnBrk="0" hangingPunct="0">
              <a:lnSpc>
                <a:spcPct val="100000"/>
              </a:lnSpc>
              <a:spcBef>
                <a:spcPct val="20000"/>
              </a:spcBef>
              <a:spcAft>
                <a:spcPct val="0"/>
              </a:spcAft>
              <a:buClrTx/>
              <a:buSzTx/>
              <a:tabLst/>
              <a:defRPr/>
            </a:pPr>
            <a:endParaRPr lang="en-US" sz="2800" dirty="0" smtClean="0"/>
          </a:p>
          <a:p>
            <a:pPr marL="0" marR="0" lvl="0" indent="0" algn="just" defTabSz="914400" rtl="0" eaLnBrk="0" fontAlgn="base" latinLnBrk="0" hangingPunct="0">
              <a:lnSpc>
                <a:spcPct val="100000"/>
              </a:lnSpc>
              <a:spcBef>
                <a:spcPct val="20000"/>
              </a:spcBef>
              <a:spcAft>
                <a:spcPct val="0"/>
              </a:spcAft>
              <a:buClrTx/>
              <a:buSzTx/>
              <a:tabLst/>
              <a:defRPr/>
            </a:pPr>
            <a:endParaRPr lang="en-US" sz="2800" dirty="0" smtClean="0"/>
          </a:p>
          <a:p>
            <a:pPr marL="0" marR="0" lvl="0" indent="0" algn="just"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2800" b="0" i="0" u="none" strike="noStrike" kern="1200" cap="none" spc="0" normalizeH="0" baseline="0" noProof="0" dirty="0" smtClean="0">
                <a:ln>
                  <a:noFill/>
                </a:ln>
                <a:effectLst/>
                <a:uLnTx/>
                <a:uFillTx/>
                <a:latin typeface="+mn-lt"/>
                <a:ea typeface="+mn-ea"/>
                <a:cs typeface="+mn-cs"/>
              </a:rPr>
              <a:t>Building</a:t>
            </a:r>
            <a:r>
              <a:rPr kumimoji="0" lang="en-US" sz="2800" b="0" i="0" u="none" strike="noStrike" kern="1200" cap="none" spc="0" normalizeH="0" noProof="0" dirty="0" smtClean="0">
                <a:ln>
                  <a:noFill/>
                </a:ln>
                <a:effectLst/>
                <a:uLnTx/>
                <a:uFillTx/>
                <a:latin typeface="+mn-lt"/>
                <a:ea typeface="+mn-ea"/>
                <a:cs typeface="+mn-cs"/>
              </a:rPr>
              <a:t> control</a:t>
            </a:r>
            <a:endParaRPr kumimoji="0" lang="en-US" sz="2800" b="0" i="0" u="none" strike="noStrike" kern="1200" cap="none" spc="0" normalizeH="0" baseline="0" noProof="0" dirty="0">
              <a:ln>
                <a:noFill/>
              </a:ln>
              <a:effectLst/>
              <a:uLnTx/>
              <a:uFillTx/>
              <a:latin typeface="+mn-lt"/>
              <a:ea typeface="+mn-ea"/>
              <a:cs typeface="+mn-cs"/>
            </a:endParaRPr>
          </a:p>
        </p:txBody>
      </p:sp>
    </p:spTree>
    <p:extLst>
      <p:ext uri="{BB962C8B-B14F-4D97-AF65-F5344CB8AC3E}">
        <p14:creationId xmlns:p14="http://schemas.microsoft.com/office/powerpoint/2010/main" xmlns="" val="28950765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Заголовок 1"/>
          <p:cNvSpPr>
            <a:spLocks noGrp="1"/>
          </p:cNvSpPr>
          <p:nvPr>
            <p:ph type="ctrTitle"/>
          </p:nvPr>
        </p:nvSpPr>
        <p:spPr/>
        <p:txBody>
          <a:bodyPr/>
          <a:lstStyle/>
          <a:p>
            <a:pPr eaLnBrk="1" hangingPunct="1"/>
            <a:endParaRPr lang="ru-RU" altLang="ru-RU" smtClean="0"/>
          </a:p>
        </p:txBody>
      </p:sp>
      <p:sp>
        <p:nvSpPr>
          <p:cNvPr id="3" name="Подзаголовок 2">
            <a:extLst>
              <a:ext uri="{FF2B5EF4-FFF2-40B4-BE49-F238E27FC236}">
                <a16:creationId xmlns="" xmlns:a16="http://schemas.microsoft.com/office/drawing/2014/main" id="{47B1AFB2-F7B0-422C-BE6C-E010674BBFC9}"/>
              </a:ext>
            </a:extLst>
          </p:cNvPr>
          <p:cNvSpPr>
            <a:spLocks noGrp="1"/>
          </p:cNvSpPr>
          <p:nvPr>
            <p:ph type="subTitle" idx="1"/>
          </p:nvPr>
        </p:nvSpPr>
        <p:spPr/>
        <p:txBody>
          <a:bodyPr rtlCol="0">
            <a:normAutofit/>
          </a:bodyPr>
          <a:lstStyle/>
          <a:p>
            <a:pPr eaLnBrk="1" fontAlgn="auto" hangingPunct="1">
              <a:spcAft>
                <a:spcPts val="0"/>
              </a:spcAft>
              <a:buFont typeface="Arial" panose="020B0604020202020204" pitchFamily="34" charset="0"/>
              <a:buNone/>
              <a:defRPr/>
            </a:pPr>
            <a:endParaRPr lang="ru-RU"/>
          </a:p>
        </p:txBody>
      </p:sp>
      <p:sp>
        <p:nvSpPr>
          <p:cNvPr id="5" name="Прямоугольник 4">
            <a:extLst>
              <a:ext uri="{FF2B5EF4-FFF2-40B4-BE49-F238E27FC236}">
                <a16:creationId xmlns="" xmlns:a16="http://schemas.microsoft.com/office/drawing/2014/main" id="{6E24DB9A-FB6D-4C61-9DA7-EEE88A9B2784}"/>
              </a:ext>
            </a:extLst>
          </p:cNvPr>
          <p:cNvSpPr/>
          <p:nvPr/>
        </p:nvSpPr>
        <p:spPr>
          <a:xfrm>
            <a:off x="53973" y="31749"/>
            <a:ext cx="9041166" cy="6759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prstClr val="white"/>
                </a:solidFill>
              </a:rPr>
              <a:t>An increase in the training database, the addition of "complex" cases;</a:t>
            </a:r>
          </a:p>
          <a:p>
            <a:pPr algn="ctr">
              <a:defRPr/>
            </a:pPr>
            <a:r>
              <a:rPr lang="en-US" dirty="0">
                <a:solidFill>
                  <a:prstClr val="white"/>
                </a:solidFill>
              </a:rPr>
              <a:t>Collection of image bases for other endoscopic systems;</a:t>
            </a:r>
          </a:p>
          <a:p>
            <a:pPr algn="ctr">
              <a:defRPr/>
            </a:pPr>
            <a:r>
              <a:rPr lang="en-US" dirty="0">
                <a:solidFill>
                  <a:prstClr val="white"/>
                </a:solidFill>
              </a:rPr>
              <a:t>Real-time endoscopy processing.</a:t>
            </a:r>
            <a:endParaRPr lang="ru-RU" dirty="0">
              <a:solidFill>
                <a:prstClr val="white"/>
              </a:solidFill>
            </a:endParaRPr>
          </a:p>
        </p:txBody>
      </p:sp>
      <p:sp>
        <p:nvSpPr>
          <p:cNvPr id="10247" name="Заголовок 1"/>
          <p:cNvSpPr txBox="1">
            <a:spLocks noChangeArrowheads="1"/>
          </p:cNvSpPr>
          <p:nvPr/>
        </p:nvSpPr>
        <p:spPr bwMode="auto">
          <a:xfrm>
            <a:off x="420687" y="43921"/>
            <a:ext cx="8229600" cy="958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Font typeface="Arial" charset="0"/>
              <a:buChar char="»"/>
              <a:defRPr sz="2000">
                <a:solidFill>
                  <a:schemeClr val="tx1"/>
                </a:solidFill>
                <a:latin typeface="Calibri" pitchFamily="34" charset="0"/>
              </a:defRPr>
            </a:lvl6pPr>
            <a:lvl7pPr eaLnBrk="0" fontAlgn="base" hangingPunct="0">
              <a:spcAft>
                <a:spcPct val="0"/>
              </a:spcAft>
              <a:buFont typeface="Arial" charset="0"/>
              <a:buChar char="»"/>
              <a:defRPr sz="2000">
                <a:solidFill>
                  <a:schemeClr val="tx1"/>
                </a:solidFill>
                <a:latin typeface="Calibri" pitchFamily="34" charset="0"/>
              </a:defRPr>
            </a:lvl7pPr>
            <a:lvl8pPr eaLnBrk="0" fontAlgn="base" hangingPunct="0">
              <a:spcAft>
                <a:spcPct val="0"/>
              </a:spcAft>
              <a:buFont typeface="Arial" charset="0"/>
              <a:buChar char="»"/>
              <a:defRPr sz="2000">
                <a:solidFill>
                  <a:schemeClr val="tx1"/>
                </a:solidFill>
                <a:latin typeface="Calibri" pitchFamily="34" charset="0"/>
              </a:defRPr>
            </a:lvl8pPr>
            <a:lvl9pPr eaLnBrk="0" fontAlgn="base" hangingPunct="0">
              <a:spcAft>
                <a:spcPct val="0"/>
              </a:spcAft>
              <a:buFont typeface="Arial" charset="0"/>
              <a:buChar char="»"/>
              <a:defRPr sz="2000">
                <a:solidFill>
                  <a:schemeClr val="tx1"/>
                </a:solidFill>
                <a:latin typeface="Calibri" pitchFamily="34" charset="0"/>
              </a:defRPr>
            </a:lvl9pPr>
          </a:lstStyle>
          <a:p>
            <a:pPr algn="ctr" fontAlgn="base">
              <a:spcBef>
                <a:spcPct val="0"/>
              </a:spcBef>
              <a:spcAft>
                <a:spcPct val="0"/>
              </a:spcAft>
            </a:pPr>
            <a:r>
              <a:rPr lang="en-US" sz="3600" b="1" dirty="0" smtClean="0"/>
              <a:t>Conclusions</a:t>
            </a:r>
            <a:endParaRPr lang="ru-RU" altLang="ru-RU" sz="3600" b="1" dirty="0" smtClean="0">
              <a:solidFill>
                <a:prstClr val="black"/>
              </a:solidFill>
            </a:endParaRPr>
          </a:p>
        </p:txBody>
      </p:sp>
      <p:sp>
        <p:nvSpPr>
          <p:cNvPr id="10249" name="Line 6"/>
          <p:cNvSpPr>
            <a:spLocks noChangeShapeType="1"/>
          </p:cNvSpPr>
          <p:nvPr/>
        </p:nvSpPr>
        <p:spPr bwMode="auto">
          <a:xfrm>
            <a:off x="142875" y="1002771"/>
            <a:ext cx="8785225" cy="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ru-RU" smtClean="0">
              <a:solidFill>
                <a:prstClr val="black"/>
              </a:solidFill>
              <a:latin typeface="Arial" charset="0"/>
            </a:endParaRPr>
          </a:p>
        </p:txBody>
      </p:sp>
      <p:sp>
        <p:nvSpPr>
          <p:cNvPr id="9" name="Содержимое 2"/>
          <p:cNvSpPr txBox="1">
            <a:spLocks/>
          </p:cNvSpPr>
          <p:nvPr/>
        </p:nvSpPr>
        <p:spPr bwMode="auto">
          <a:xfrm>
            <a:off x="152399" y="1371599"/>
            <a:ext cx="8855521" cy="5248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10000"/>
          </a:bodyPr>
          <a:lstStyle/>
          <a:p>
            <a:pPr marL="0" marR="0" lvl="0" indent="0" algn="just"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3200" b="0" i="0" u="none" strike="noStrike" kern="1200" cap="none" spc="0" normalizeH="0" baseline="0" noProof="0" dirty="0" smtClean="0">
                <a:ln>
                  <a:noFill/>
                </a:ln>
                <a:effectLst/>
                <a:uLnTx/>
                <a:uFillTx/>
                <a:latin typeface="+mn-lt"/>
                <a:ea typeface="+mn-ea"/>
                <a:cs typeface="+mn-cs"/>
              </a:rPr>
              <a:t> CNNs can be effectively used for building detection on</a:t>
            </a:r>
            <a:r>
              <a:rPr kumimoji="0" lang="en-US" sz="3200" b="0" i="0" u="none" strike="noStrike" kern="1200" cap="none" spc="0" normalizeH="0" noProof="0" dirty="0" smtClean="0">
                <a:ln>
                  <a:noFill/>
                </a:ln>
                <a:effectLst/>
                <a:uLnTx/>
                <a:uFillTx/>
                <a:latin typeface="+mn-lt"/>
                <a:ea typeface="+mn-ea"/>
                <a:cs typeface="+mn-cs"/>
              </a:rPr>
              <a:t> </a:t>
            </a:r>
          </a:p>
          <a:p>
            <a:pPr marL="0" marR="0" lvl="0" indent="0" algn="just" defTabSz="914400" rtl="0" eaLnBrk="0" fontAlgn="base" latinLnBrk="0" hangingPunct="0">
              <a:lnSpc>
                <a:spcPct val="100000"/>
              </a:lnSpc>
              <a:spcBef>
                <a:spcPct val="20000"/>
              </a:spcBef>
              <a:spcAft>
                <a:spcPct val="0"/>
              </a:spcAft>
              <a:buClrTx/>
              <a:buSzTx/>
              <a:tabLst/>
              <a:defRPr/>
            </a:pPr>
            <a:r>
              <a:rPr lang="en-US" sz="3200" dirty="0" smtClean="0"/>
              <a:t>   </a:t>
            </a:r>
            <a:r>
              <a:rPr kumimoji="0" lang="en-US" sz="3200" b="0" i="0" u="none" strike="noStrike" kern="1200" cap="none" spc="0" normalizeH="0" baseline="0" noProof="0" dirty="0" smtClean="0">
                <a:ln>
                  <a:noFill/>
                </a:ln>
                <a:effectLst/>
                <a:uLnTx/>
                <a:uFillTx/>
                <a:latin typeface="+mn-lt"/>
                <a:ea typeface="+mn-ea"/>
                <a:cs typeface="+mn-cs"/>
              </a:rPr>
              <a:t>aerial photos</a:t>
            </a:r>
          </a:p>
          <a:p>
            <a:pPr marL="0" marR="0" lvl="0" indent="0" algn="just"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sz="3200" b="0" i="0" u="none" strike="noStrike" kern="1200" cap="none" spc="0" normalizeH="0" baseline="0" noProof="0" dirty="0" smtClean="0">
              <a:ln>
                <a:noFill/>
              </a:ln>
              <a:effectLst/>
              <a:uLnTx/>
              <a:uFillTx/>
              <a:latin typeface="+mn-lt"/>
              <a:ea typeface="+mn-ea"/>
              <a:cs typeface="+mn-cs"/>
            </a:endParaRPr>
          </a:p>
          <a:p>
            <a:pPr marL="0" marR="0" lvl="0" indent="0" algn="just"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3200" b="0" i="0" u="none" strike="noStrike" kern="1200" cap="none" spc="0" normalizeH="0" baseline="0" noProof="0" dirty="0" smtClean="0">
                <a:ln>
                  <a:noFill/>
                </a:ln>
                <a:effectLst/>
                <a:uLnTx/>
                <a:uFillTx/>
                <a:latin typeface="+mn-lt"/>
                <a:ea typeface="+mn-ea"/>
                <a:cs typeface="+mn-cs"/>
              </a:rPr>
              <a:t> U-Net was developed to cope with satellite images</a:t>
            </a:r>
            <a:r>
              <a:rPr kumimoji="0" lang="en-US" sz="3200" b="0" i="0" u="none" strike="noStrike" kern="1200" cap="none" spc="0" normalizeH="0" noProof="0" dirty="0" smtClean="0">
                <a:ln>
                  <a:noFill/>
                </a:ln>
                <a:effectLst/>
                <a:uLnTx/>
                <a:uFillTx/>
                <a:latin typeface="+mn-lt"/>
                <a:ea typeface="+mn-ea"/>
                <a:cs typeface="+mn-cs"/>
              </a:rPr>
              <a:t> </a:t>
            </a:r>
          </a:p>
          <a:p>
            <a:pPr marL="0" marR="0" lvl="0" indent="0" algn="just" defTabSz="914400" rtl="0" eaLnBrk="0" fontAlgn="base" latinLnBrk="0" hangingPunct="0">
              <a:lnSpc>
                <a:spcPct val="100000"/>
              </a:lnSpc>
              <a:spcBef>
                <a:spcPct val="20000"/>
              </a:spcBef>
              <a:spcAft>
                <a:spcPct val="0"/>
              </a:spcAft>
              <a:buClrTx/>
              <a:buSzTx/>
              <a:tabLst/>
              <a:defRPr/>
            </a:pPr>
            <a:r>
              <a:rPr lang="en-US" sz="3200" dirty="0" smtClean="0"/>
              <a:t>   </a:t>
            </a:r>
            <a:r>
              <a:rPr kumimoji="0" lang="en-US" sz="3200" b="0" i="0" u="none" strike="noStrike" kern="1200" cap="none" spc="0" normalizeH="0" baseline="0" noProof="0" dirty="0" smtClean="0">
                <a:ln>
                  <a:noFill/>
                </a:ln>
                <a:effectLst/>
                <a:uLnTx/>
                <a:uFillTx/>
                <a:latin typeface="+mn-lt"/>
                <a:ea typeface="+mn-ea"/>
                <a:cs typeface="+mn-cs"/>
              </a:rPr>
              <a:t>segmentation</a:t>
            </a:r>
          </a:p>
          <a:p>
            <a:pPr marL="0" marR="0" lvl="0" indent="0" algn="just"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sz="3200" b="0" i="0" u="none" strike="noStrike" kern="1200" cap="none" spc="0" normalizeH="0" baseline="0" noProof="0" dirty="0" smtClean="0">
              <a:ln>
                <a:noFill/>
              </a:ln>
              <a:effectLst/>
              <a:uLnTx/>
              <a:uFillTx/>
              <a:latin typeface="+mn-lt"/>
              <a:ea typeface="+mn-ea"/>
              <a:cs typeface="+mn-cs"/>
            </a:endParaRPr>
          </a:p>
          <a:p>
            <a:pPr marL="0" marR="0" lvl="0" indent="0" algn="just"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3200" b="0" i="0" u="none" strike="noStrike" kern="1200" cap="none" spc="0" normalizeH="0" baseline="0" noProof="0" dirty="0" smtClean="0">
                <a:ln>
                  <a:noFill/>
                </a:ln>
                <a:effectLst/>
                <a:uLnTx/>
                <a:uFillTx/>
                <a:latin typeface="+mn-lt"/>
                <a:ea typeface="+mn-ea"/>
                <a:cs typeface="+mn-cs"/>
              </a:rPr>
              <a:t> The training of CNN was carried out on supercomputer </a:t>
            </a:r>
          </a:p>
          <a:p>
            <a:pPr marL="0" marR="0" lvl="0" indent="0" algn="just" defTabSz="914400" rtl="0" eaLnBrk="0" fontAlgn="base" latinLnBrk="0" hangingPunct="0">
              <a:lnSpc>
                <a:spcPct val="100000"/>
              </a:lnSpc>
              <a:spcBef>
                <a:spcPct val="20000"/>
              </a:spcBef>
              <a:spcAft>
                <a:spcPct val="0"/>
              </a:spcAft>
              <a:buClrTx/>
              <a:buSzTx/>
              <a:tabLst/>
              <a:defRPr/>
            </a:pPr>
            <a:r>
              <a:rPr lang="en-US" sz="3200" dirty="0" smtClean="0"/>
              <a:t>  </a:t>
            </a:r>
            <a:r>
              <a:rPr kumimoji="0" lang="en-US" sz="3200" b="0" i="0" u="none" strike="noStrike" kern="1200" cap="none" spc="0" normalizeH="0" baseline="0" noProof="0" dirty="0" smtClean="0">
                <a:ln>
                  <a:noFill/>
                </a:ln>
                <a:effectLst/>
                <a:uLnTx/>
                <a:uFillTx/>
                <a:latin typeface="+mn-lt"/>
                <a:ea typeface="+mn-ea"/>
                <a:cs typeface="+mn-cs"/>
              </a:rPr>
              <a:t>NVIDIA DGX-1</a:t>
            </a:r>
          </a:p>
          <a:p>
            <a:pPr marL="0" marR="0" lvl="0" indent="0" algn="just"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ru-RU" sz="3200" b="0" i="0" u="none" strike="noStrike" kern="1200" cap="none" spc="0" normalizeH="0" baseline="0" noProof="0" dirty="0" smtClean="0">
              <a:ln>
                <a:noFill/>
              </a:ln>
              <a:effectLst/>
              <a:uLnTx/>
              <a:uFillTx/>
              <a:latin typeface="+mn-lt"/>
              <a:ea typeface="+mn-ea"/>
              <a:cs typeface="+mn-cs"/>
            </a:endParaRPr>
          </a:p>
          <a:p>
            <a:pPr marL="0" marR="0" lvl="0" indent="0" algn="just"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3200" b="0" i="0" u="none" strike="noStrike" kern="1200" cap="none" spc="0" normalizeH="0" baseline="0" noProof="0" dirty="0" smtClean="0">
                <a:ln>
                  <a:noFill/>
                </a:ln>
                <a:effectLst/>
                <a:uLnTx/>
                <a:uFillTx/>
                <a:latin typeface="+mn-lt"/>
                <a:ea typeface="+mn-ea"/>
                <a:cs typeface="+mn-cs"/>
              </a:rPr>
              <a:t> The value of </a:t>
            </a:r>
            <a:r>
              <a:rPr kumimoji="0" lang="en-US" sz="3200" b="0" i="0" u="none" strike="noStrike" kern="1200" cap="none" spc="0" normalizeH="0" baseline="0" noProof="0" dirty="0" err="1" smtClean="0">
                <a:ln>
                  <a:noFill/>
                </a:ln>
                <a:effectLst/>
                <a:uLnTx/>
                <a:uFillTx/>
                <a:latin typeface="+mn-lt"/>
                <a:ea typeface="+mn-ea"/>
                <a:cs typeface="+mn-cs"/>
              </a:rPr>
              <a:t>Jaccard</a:t>
            </a:r>
            <a:r>
              <a:rPr kumimoji="0" lang="en-US" sz="3200" b="0" i="0" u="none" strike="noStrike" kern="1200" cap="none" spc="0" normalizeH="0" baseline="0" noProof="0" dirty="0" smtClean="0">
                <a:ln>
                  <a:noFill/>
                </a:ln>
                <a:effectLst/>
                <a:uLnTx/>
                <a:uFillTx/>
                <a:latin typeface="+mn-lt"/>
                <a:ea typeface="+mn-ea"/>
                <a:cs typeface="+mn-cs"/>
              </a:rPr>
              <a:t> index is equal to 0.65</a:t>
            </a:r>
            <a:endParaRPr kumimoji="0" lang="en-US" sz="3200" b="0" i="0" u="none" strike="noStrike" kern="1200" cap="none" spc="0" normalizeH="0" baseline="0" noProof="0" dirty="0">
              <a:ln>
                <a:noFill/>
              </a:ln>
              <a:effectLst/>
              <a:uLnTx/>
              <a:uFillTx/>
              <a:latin typeface="+mn-lt"/>
              <a:ea typeface="+mn-ea"/>
              <a:cs typeface="+mn-cs"/>
            </a:endParaRPr>
          </a:p>
        </p:txBody>
      </p:sp>
    </p:spTree>
    <p:extLst>
      <p:ext uri="{BB962C8B-B14F-4D97-AF65-F5344CB8AC3E}">
        <p14:creationId xmlns:p14="http://schemas.microsoft.com/office/powerpoint/2010/main" xmlns="" val="289507651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Заголовок 1"/>
          <p:cNvSpPr>
            <a:spLocks noGrp="1"/>
          </p:cNvSpPr>
          <p:nvPr>
            <p:ph type="ctrTitle"/>
          </p:nvPr>
        </p:nvSpPr>
        <p:spPr/>
        <p:txBody>
          <a:bodyPr/>
          <a:lstStyle/>
          <a:p>
            <a:pPr eaLnBrk="1" hangingPunct="1"/>
            <a:endParaRPr lang="ru-RU" altLang="ru-RU" smtClean="0"/>
          </a:p>
        </p:txBody>
      </p:sp>
      <p:sp>
        <p:nvSpPr>
          <p:cNvPr id="3" name="Подзаголовок 2">
            <a:extLst>
              <a:ext uri="{FF2B5EF4-FFF2-40B4-BE49-F238E27FC236}">
                <a16:creationId xmlns="" xmlns:a16="http://schemas.microsoft.com/office/drawing/2014/main" id="{47B1AFB2-F7B0-422C-BE6C-E010674BBFC9}"/>
              </a:ext>
            </a:extLst>
          </p:cNvPr>
          <p:cNvSpPr>
            <a:spLocks noGrp="1"/>
          </p:cNvSpPr>
          <p:nvPr>
            <p:ph type="subTitle" idx="1"/>
          </p:nvPr>
        </p:nvSpPr>
        <p:spPr/>
        <p:txBody>
          <a:bodyPr rtlCol="0">
            <a:normAutofit/>
          </a:bodyPr>
          <a:lstStyle/>
          <a:p>
            <a:pPr eaLnBrk="1" fontAlgn="auto" hangingPunct="1">
              <a:spcAft>
                <a:spcPts val="0"/>
              </a:spcAft>
              <a:buFont typeface="Arial" panose="020B0604020202020204" pitchFamily="34" charset="0"/>
              <a:buNone/>
              <a:defRPr/>
            </a:pPr>
            <a:endParaRPr lang="ru-RU"/>
          </a:p>
        </p:txBody>
      </p:sp>
      <p:sp>
        <p:nvSpPr>
          <p:cNvPr id="5" name="Прямоугольник 4">
            <a:extLst>
              <a:ext uri="{FF2B5EF4-FFF2-40B4-BE49-F238E27FC236}">
                <a16:creationId xmlns="" xmlns:a16="http://schemas.microsoft.com/office/drawing/2014/main" id="{6E24DB9A-FB6D-4C61-9DA7-EEE88A9B2784}"/>
              </a:ext>
            </a:extLst>
          </p:cNvPr>
          <p:cNvSpPr/>
          <p:nvPr/>
        </p:nvSpPr>
        <p:spPr>
          <a:xfrm>
            <a:off x="53973" y="31749"/>
            <a:ext cx="9041166" cy="6759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prstClr val="white"/>
                </a:solidFill>
              </a:rPr>
              <a:t>An increase in the training database, the addition of "complex" cases;</a:t>
            </a:r>
          </a:p>
          <a:p>
            <a:pPr algn="ctr">
              <a:defRPr/>
            </a:pPr>
            <a:r>
              <a:rPr lang="en-US" dirty="0">
                <a:solidFill>
                  <a:prstClr val="white"/>
                </a:solidFill>
              </a:rPr>
              <a:t>Collection of image bases for other endoscopic systems;</a:t>
            </a:r>
          </a:p>
          <a:p>
            <a:pPr algn="ctr">
              <a:defRPr/>
            </a:pPr>
            <a:r>
              <a:rPr lang="en-US" dirty="0">
                <a:solidFill>
                  <a:prstClr val="white"/>
                </a:solidFill>
              </a:rPr>
              <a:t>Real-time endoscopy processing.</a:t>
            </a:r>
            <a:endParaRPr lang="ru-RU" dirty="0">
              <a:solidFill>
                <a:prstClr val="white"/>
              </a:solidFill>
            </a:endParaRPr>
          </a:p>
        </p:txBody>
      </p:sp>
      <p:sp>
        <p:nvSpPr>
          <p:cNvPr id="10247" name="Заголовок 1"/>
          <p:cNvSpPr txBox="1">
            <a:spLocks noChangeArrowheads="1"/>
          </p:cNvSpPr>
          <p:nvPr/>
        </p:nvSpPr>
        <p:spPr bwMode="auto">
          <a:xfrm>
            <a:off x="420687" y="43921"/>
            <a:ext cx="8229600" cy="958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Font typeface="Arial" charset="0"/>
              <a:buChar char="»"/>
              <a:defRPr sz="2000">
                <a:solidFill>
                  <a:schemeClr val="tx1"/>
                </a:solidFill>
                <a:latin typeface="Calibri" pitchFamily="34" charset="0"/>
              </a:defRPr>
            </a:lvl6pPr>
            <a:lvl7pPr eaLnBrk="0" fontAlgn="base" hangingPunct="0">
              <a:spcAft>
                <a:spcPct val="0"/>
              </a:spcAft>
              <a:buFont typeface="Arial" charset="0"/>
              <a:buChar char="»"/>
              <a:defRPr sz="2000">
                <a:solidFill>
                  <a:schemeClr val="tx1"/>
                </a:solidFill>
                <a:latin typeface="Calibri" pitchFamily="34" charset="0"/>
              </a:defRPr>
            </a:lvl7pPr>
            <a:lvl8pPr eaLnBrk="0" fontAlgn="base" hangingPunct="0">
              <a:spcAft>
                <a:spcPct val="0"/>
              </a:spcAft>
              <a:buFont typeface="Arial" charset="0"/>
              <a:buChar char="»"/>
              <a:defRPr sz="2000">
                <a:solidFill>
                  <a:schemeClr val="tx1"/>
                </a:solidFill>
                <a:latin typeface="Calibri" pitchFamily="34" charset="0"/>
              </a:defRPr>
            </a:lvl8pPr>
            <a:lvl9pPr eaLnBrk="0" fontAlgn="base" hangingPunct="0">
              <a:spcAft>
                <a:spcPct val="0"/>
              </a:spcAft>
              <a:buFont typeface="Arial" charset="0"/>
              <a:buChar char="»"/>
              <a:defRPr sz="2000">
                <a:solidFill>
                  <a:schemeClr val="tx1"/>
                </a:solidFill>
                <a:latin typeface="Calibri" pitchFamily="34" charset="0"/>
              </a:defRPr>
            </a:lvl9pPr>
          </a:lstStyle>
          <a:p>
            <a:pPr algn="ctr" fontAlgn="base">
              <a:spcBef>
                <a:spcPct val="0"/>
              </a:spcBef>
              <a:spcAft>
                <a:spcPct val="0"/>
              </a:spcAft>
            </a:pPr>
            <a:r>
              <a:rPr lang="en-US" sz="3600" b="1" dirty="0" smtClean="0"/>
              <a:t>Future plans</a:t>
            </a:r>
            <a:endParaRPr lang="ru-RU" altLang="ru-RU" sz="3600" b="1" dirty="0" smtClean="0">
              <a:solidFill>
                <a:prstClr val="black"/>
              </a:solidFill>
            </a:endParaRPr>
          </a:p>
        </p:txBody>
      </p:sp>
      <p:sp>
        <p:nvSpPr>
          <p:cNvPr id="10249" name="Line 6"/>
          <p:cNvSpPr>
            <a:spLocks noChangeShapeType="1"/>
          </p:cNvSpPr>
          <p:nvPr/>
        </p:nvSpPr>
        <p:spPr bwMode="auto">
          <a:xfrm>
            <a:off x="142875" y="1002771"/>
            <a:ext cx="8785225" cy="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ru-RU" smtClean="0">
              <a:solidFill>
                <a:prstClr val="black"/>
              </a:solidFill>
              <a:latin typeface="Arial" charset="0"/>
            </a:endParaRPr>
          </a:p>
        </p:txBody>
      </p:sp>
      <p:sp>
        <p:nvSpPr>
          <p:cNvPr id="9" name="Содержимое 2"/>
          <p:cNvSpPr txBox="1">
            <a:spLocks/>
          </p:cNvSpPr>
          <p:nvPr/>
        </p:nvSpPr>
        <p:spPr bwMode="auto">
          <a:xfrm>
            <a:off x="152399" y="1371599"/>
            <a:ext cx="8855521" cy="53244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marL="0" marR="0" lvl="0" indent="0" algn="just"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2800" b="0" i="0" u="none" strike="noStrike" kern="1200" cap="none" spc="0" normalizeH="0" baseline="0" noProof="0" dirty="0" smtClean="0">
                <a:ln>
                  <a:noFill/>
                </a:ln>
                <a:effectLst/>
                <a:uLnTx/>
                <a:uFillTx/>
                <a:latin typeface="+mn-lt"/>
                <a:ea typeface="+mn-ea"/>
                <a:cs typeface="+mn-cs"/>
              </a:rPr>
              <a:t> </a:t>
            </a:r>
            <a:r>
              <a:rPr lang="en-US" sz="2800" dirty="0" smtClean="0"/>
              <a:t> Try more complicated loss functions</a:t>
            </a:r>
            <a:endParaRPr kumimoji="0" lang="en-US" sz="2800" b="0" i="0" u="none" strike="noStrike" kern="1200" cap="none" spc="0" normalizeH="0" baseline="0" noProof="0" dirty="0" smtClean="0">
              <a:ln>
                <a:noFill/>
              </a:ln>
              <a:effectLst/>
              <a:uLnTx/>
              <a:uFillTx/>
              <a:latin typeface="+mn-lt"/>
              <a:ea typeface="+mn-ea"/>
              <a:cs typeface="+mn-cs"/>
            </a:endParaRPr>
          </a:p>
          <a:p>
            <a:pPr marL="0" marR="0" lvl="0" indent="0" algn="just" defTabSz="914400" rtl="0" eaLnBrk="0" fontAlgn="base" latinLnBrk="0" hangingPunct="0">
              <a:lnSpc>
                <a:spcPct val="100000"/>
              </a:lnSpc>
              <a:spcBef>
                <a:spcPct val="20000"/>
              </a:spcBef>
              <a:spcAft>
                <a:spcPct val="0"/>
              </a:spcAft>
              <a:buClrTx/>
              <a:buSzTx/>
              <a:tabLst/>
              <a:defRPr/>
            </a:pPr>
            <a:endParaRPr lang="en-US" sz="2800" dirty="0" smtClean="0"/>
          </a:p>
          <a:p>
            <a:pPr marL="0" marR="0" lvl="0" indent="0" algn="just" defTabSz="914400" rtl="0" eaLnBrk="0" fontAlgn="base" latinLnBrk="0" hangingPunct="0">
              <a:lnSpc>
                <a:spcPct val="100000"/>
              </a:lnSpc>
              <a:spcBef>
                <a:spcPct val="20000"/>
              </a:spcBef>
              <a:spcAft>
                <a:spcPct val="0"/>
              </a:spcAft>
              <a:buClrTx/>
              <a:buSzTx/>
              <a:tabLst/>
              <a:defRPr/>
            </a:pPr>
            <a:endParaRPr kumimoji="0" lang="en-US" sz="2800" b="0" i="0" u="none" strike="noStrike" kern="1200" cap="none" spc="0" normalizeH="0" baseline="0" noProof="0" dirty="0" smtClean="0">
              <a:ln>
                <a:noFill/>
              </a:ln>
              <a:effectLst/>
              <a:uLnTx/>
              <a:uFillTx/>
              <a:latin typeface="+mn-lt"/>
              <a:ea typeface="+mn-ea"/>
              <a:cs typeface="+mn-cs"/>
            </a:endParaRPr>
          </a:p>
          <a:p>
            <a:pPr marL="0" marR="0" lvl="0" indent="0" algn="just"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2800" b="0" i="0" u="none" strike="noStrike" kern="1200" cap="none" spc="0" normalizeH="0" baseline="0" noProof="0" dirty="0" smtClean="0">
                <a:ln>
                  <a:noFill/>
                </a:ln>
                <a:effectLst/>
                <a:uLnTx/>
                <a:uFillTx/>
                <a:latin typeface="+mn-lt"/>
                <a:ea typeface="+mn-ea"/>
                <a:cs typeface="+mn-cs"/>
              </a:rPr>
              <a:t>  Detect building corners</a:t>
            </a:r>
          </a:p>
          <a:p>
            <a:pPr marL="0" marR="0" lvl="0" indent="0" algn="just" defTabSz="914400" rtl="0" eaLnBrk="0" fontAlgn="base" latinLnBrk="0" hangingPunct="0">
              <a:lnSpc>
                <a:spcPct val="100000"/>
              </a:lnSpc>
              <a:spcBef>
                <a:spcPct val="20000"/>
              </a:spcBef>
              <a:spcAft>
                <a:spcPct val="0"/>
              </a:spcAft>
              <a:buClrTx/>
              <a:buSzTx/>
              <a:tabLst/>
              <a:defRPr/>
            </a:pPr>
            <a:endParaRPr lang="en-US" sz="2800" dirty="0" smtClean="0"/>
          </a:p>
          <a:p>
            <a:pPr marL="0" marR="0" lvl="0" indent="0" algn="just" defTabSz="914400" rtl="0" eaLnBrk="0" fontAlgn="base" latinLnBrk="0" hangingPunct="0">
              <a:lnSpc>
                <a:spcPct val="100000"/>
              </a:lnSpc>
              <a:spcBef>
                <a:spcPct val="20000"/>
              </a:spcBef>
              <a:spcAft>
                <a:spcPct val="0"/>
              </a:spcAft>
              <a:buClrTx/>
              <a:buSzTx/>
              <a:tabLst/>
              <a:defRPr/>
            </a:pPr>
            <a:endParaRPr lang="en-US" sz="2800" dirty="0" smtClean="0"/>
          </a:p>
          <a:p>
            <a:pPr marL="0" marR="0" lvl="0" indent="0" algn="just"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2800" b="0" i="0" u="none" strike="noStrike" kern="1200" cap="none" spc="0" normalizeH="0" baseline="0" noProof="0" dirty="0" smtClean="0">
                <a:ln>
                  <a:noFill/>
                </a:ln>
                <a:effectLst/>
                <a:uLnTx/>
                <a:uFillTx/>
                <a:latin typeface="+mn-lt"/>
                <a:ea typeface="+mn-ea"/>
                <a:cs typeface="+mn-cs"/>
              </a:rPr>
              <a:t> Try mask</a:t>
            </a:r>
            <a:r>
              <a:rPr kumimoji="0" lang="en-US" sz="2800" b="0" i="0" u="none" strike="noStrike" kern="1200" cap="none" spc="0" normalizeH="0" noProof="0" dirty="0" smtClean="0">
                <a:ln>
                  <a:noFill/>
                </a:ln>
                <a:effectLst/>
                <a:uLnTx/>
                <a:uFillTx/>
                <a:latin typeface="+mn-lt"/>
                <a:ea typeface="+mn-ea"/>
                <a:cs typeface="+mn-cs"/>
              </a:rPr>
              <a:t> search algorithms (Mask R-CNN, Faster-CNN)</a:t>
            </a:r>
            <a:endParaRPr kumimoji="0" lang="en-US" sz="2800" b="0" i="0" u="none" strike="noStrike" kern="1200" cap="none" spc="0" normalizeH="0" baseline="0" noProof="0" dirty="0" smtClean="0">
              <a:ln>
                <a:noFill/>
              </a:ln>
              <a:effectLst/>
              <a:uLnTx/>
              <a:uFillTx/>
              <a:latin typeface="+mn-lt"/>
              <a:ea typeface="+mn-ea"/>
              <a:cs typeface="+mn-cs"/>
            </a:endParaRPr>
          </a:p>
          <a:p>
            <a:pPr marL="0" marR="0" lvl="0" indent="0" algn="just" defTabSz="914400" rtl="0" eaLnBrk="0" fontAlgn="base" latinLnBrk="0" hangingPunct="0">
              <a:lnSpc>
                <a:spcPct val="100000"/>
              </a:lnSpc>
              <a:spcBef>
                <a:spcPct val="20000"/>
              </a:spcBef>
              <a:spcAft>
                <a:spcPct val="0"/>
              </a:spcAft>
              <a:buClrTx/>
              <a:buSzTx/>
              <a:tabLst/>
              <a:defRPr/>
            </a:pPr>
            <a:endParaRPr kumimoji="0" lang="en-US" sz="2800" b="0" i="0" u="none" strike="noStrike" kern="1200" cap="none" spc="0" normalizeH="0" baseline="0" noProof="0" dirty="0" smtClean="0">
              <a:ln>
                <a:noFill/>
              </a:ln>
              <a:effectLst/>
              <a:uLnTx/>
              <a:uFillTx/>
              <a:latin typeface="+mn-lt"/>
              <a:ea typeface="+mn-ea"/>
              <a:cs typeface="+mn-cs"/>
            </a:endParaRPr>
          </a:p>
          <a:p>
            <a:pPr marL="0" marR="0" lvl="0" indent="0" algn="just" defTabSz="914400" rtl="0" eaLnBrk="0" fontAlgn="base" latinLnBrk="0" hangingPunct="0">
              <a:lnSpc>
                <a:spcPct val="100000"/>
              </a:lnSpc>
              <a:spcBef>
                <a:spcPct val="20000"/>
              </a:spcBef>
              <a:spcAft>
                <a:spcPct val="0"/>
              </a:spcAft>
              <a:buClrTx/>
              <a:buSzTx/>
              <a:tabLst/>
              <a:defRPr/>
            </a:pPr>
            <a:endParaRPr kumimoji="0" lang="en-US" sz="2800" b="0" i="0" u="none" strike="noStrike" kern="1200" cap="none" spc="0" normalizeH="0" baseline="0" noProof="0" dirty="0" smtClean="0">
              <a:ln>
                <a:noFill/>
              </a:ln>
              <a:effectLst/>
              <a:uLnTx/>
              <a:uFillTx/>
              <a:latin typeface="+mn-lt"/>
              <a:ea typeface="+mn-ea"/>
              <a:cs typeface="+mn-cs"/>
            </a:endParaRPr>
          </a:p>
          <a:p>
            <a:pPr marL="0" marR="0" lvl="0" indent="0" algn="just"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2800" b="0" i="0" u="none" strike="noStrike" kern="1200" cap="none" spc="0" normalizeH="0" baseline="0" noProof="0" dirty="0" smtClean="0">
                <a:ln>
                  <a:noFill/>
                </a:ln>
                <a:effectLst/>
                <a:uLnTx/>
                <a:uFillTx/>
                <a:latin typeface="+mn-lt"/>
                <a:ea typeface="+mn-ea"/>
                <a:cs typeface="+mn-cs"/>
              </a:rPr>
              <a:t> </a:t>
            </a:r>
            <a:r>
              <a:rPr lang="en-US" sz="2800" dirty="0" smtClean="0"/>
              <a:t> Shift color channels</a:t>
            </a:r>
            <a:endParaRPr kumimoji="0" lang="en-US" sz="2800" b="0" i="0" u="none" strike="noStrike" kern="1200" cap="none" spc="0" normalizeH="0" baseline="0" noProof="0" dirty="0" smtClean="0">
              <a:ln>
                <a:noFill/>
              </a:ln>
              <a:effectLst/>
              <a:uLnTx/>
              <a:uFillTx/>
              <a:latin typeface="+mn-lt"/>
              <a:ea typeface="+mn-ea"/>
              <a:cs typeface="+mn-cs"/>
            </a:endParaRPr>
          </a:p>
        </p:txBody>
      </p:sp>
    </p:spTree>
    <p:extLst>
      <p:ext uri="{BB962C8B-B14F-4D97-AF65-F5344CB8AC3E}">
        <p14:creationId xmlns:p14="http://schemas.microsoft.com/office/powerpoint/2010/main" xmlns="" val="28950765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Заголовок 1"/>
          <p:cNvSpPr>
            <a:spLocks noGrp="1"/>
          </p:cNvSpPr>
          <p:nvPr>
            <p:ph type="ctrTitle"/>
          </p:nvPr>
        </p:nvSpPr>
        <p:spPr/>
        <p:txBody>
          <a:bodyPr/>
          <a:lstStyle/>
          <a:p>
            <a:pPr eaLnBrk="1" hangingPunct="1"/>
            <a:endParaRPr lang="ru-RU" altLang="ru-RU" smtClean="0"/>
          </a:p>
        </p:txBody>
      </p:sp>
      <p:sp>
        <p:nvSpPr>
          <p:cNvPr id="3" name="Подзаголовок 2">
            <a:extLst>
              <a:ext uri="{FF2B5EF4-FFF2-40B4-BE49-F238E27FC236}">
                <a16:creationId xmlns="" xmlns:a16="http://schemas.microsoft.com/office/drawing/2014/main" id="{47B1AFB2-F7B0-422C-BE6C-E010674BBFC9}"/>
              </a:ext>
            </a:extLst>
          </p:cNvPr>
          <p:cNvSpPr>
            <a:spLocks noGrp="1"/>
          </p:cNvSpPr>
          <p:nvPr>
            <p:ph type="subTitle" idx="1"/>
          </p:nvPr>
        </p:nvSpPr>
        <p:spPr/>
        <p:txBody>
          <a:bodyPr rtlCol="0">
            <a:normAutofit/>
          </a:bodyPr>
          <a:lstStyle/>
          <a:p>
            <a:pPr eaLnBrk="1" fontAlgn="auto" hangingPunct="1">
              <a:spcAft>
                <a:spcPts val="0"/>
              </a:spcAft>
              <a:buFont typeface="Arial" panose="020B0604020202020204" pitchFamily="34" charset="0"/>
              <a:buNone/>
              <a:defRPr/>
            </a:pPr>
            <a:endParaRPr lang="ru-RU"/>
          </a:p>
        </p:txBody>
      </p:sp>
      <p:sp>
        <p:nvSpPr>
          <p:cNvPr id="5" name="Прямоугольник 4">
            <a:extLst>
              <a:ext uri="{FF2B5EF4-FFF2-40B4-BE49-F238E27FC236}">
                <a16:creationId xmlns="" xmlns:a16="http://schemas.microsoft.com/office/drawing/2014/main" id="{6E24DB9A-FB6D-4C61-9DA7-EEE88A9B2784}"/>
              </a:ext>
            </a:extLst>
          </p:cNvPr>
          <p:cNvSpPr/>
          <p:nvPr/>
        </p:nvSpPr>
        <p:spPr>
          <a:xfrm>
            <a:off x="53973" y="31749"/>
            <a:ext cx="9041166" cy="6759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prstClr val="white"/>
                </a:solidFill>
              </a:rPr>
              <a:t>An increase in the training database, the addition of "complex" cases;</a:t>
            </a:r>
          </a:p>
          <a:p>
            <a:pPr algn="ctr">
              <a:defRPr/>
            </a:pPr>
            <a:r>
              <a:rPr lang="en-US" dirty="0">
                <a:solidFill>
                  <a:prstClr val="white"/>
                </a:solidFill>
              </a:rPr>
              <a:t>Collection of image bases for other endoscopic systems;</a:t>
            </a:r>
          </a:p>
          <a:p>
            <a:pPr algn="ctr">
              <a:defRPr/>
            </a:pPr>
            <a:r>
              <a:rPr lang="en-US" dirty="0">
                <a:solidFill>
                  <a:prstClr val="white"/>
                </a:solidFill>
              </a:rPr>
              <a:t>Real-time endoscopy processing.</a:t>
            </a:r>
            <a:endParaRPr lang="ru-RU" dirty="0">
              <a:solidFill>
                <a:prstClr val="white"/>
              </a:solidFill>
            </a:endParaRPr>
          </a:p>
        </p:txBody>
      </p:sp>
      <p:sp>
        <p:nvSpPr>
          <p:cNvPr id="10247" name="Заголовок 1"/>
          <p:cNvSpPr txBox="1">
            <a:spLocks noChangeArrowheads="1"/>
          </p:cNvSpPr>
          <p:nvPr/>
        </p:nvSpPr>
        <p:spPr bwMode="auto">
          <a:xfrm>
            <a:off x="420687" y="43921"/>
            <a:ext cx="8229600" cy="958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Font typeface="Arial" charset="0"/>
              <a:buChar char="»"/>
              <a:defRPr sz="2000">
                <a:solidFill>
                  <a:schemeClr val="tx1"/>
                </a:solidFill>
                <a:latin typeface="Calibri" pitchFamily="34" charset="0"/>
              </a:defRPr>
            </a:lvl6pPr>
            <a:lvl7pPr eaLnBrk="0" fontAlgn="base" hangingPunct="0">
              <a:spcAft>
                <a:spcPct val="0"/>
              </a:spcAft>
              <a:buFont typeface="Arial" charset="0"/>
              <a:buChar char="»"/>
              <a:defRPr sz="2000">
                <a:solidFill>
                  <a:schemeClr val="tx1"/>
                </a:solidFill>
                <a:latin typeface="Calibri" pitchFamily="34" charset="0"/>
              </a:defRPr>
            </a:lvl7pPr>
            <a:lvl8pPr eaLnBrk="0" fontAlgn="base" hangingPunct="0">
              <a:spcAft>
                <a:spcPct val="0"/>
              </a:spcAft>
              <a:buFont typeface="Arial" charset="0"/>
              <a:buChar char="»"/>
              <a:defRPr sz="2000">
                <a:solidFill>
                  <a:schemeClr val="tx1"/>
                </a:solidFill>
                <a:latin typeface="Calibri" pitchFamily="34" charset="0"/>
              </a:defRPr>
            </a:lvl8pPr>
            <a:lvl9pPr eaLnBrk="0" fontAlgn="base" hangingPunct="0">
              <a:spcAft>
                <a:spcPct val="0"/>
              </a:spcAft>
              <a:buFont typeface="Arial" charset="0"/>
              <a:buChar char="»"/>
              <a:defRPr sz="2000">
                <a:solidFill>
                  <a:schemeClr val="tx1"/>
                </a:solidFill>
                <a:latin typeface="Calibri" pitchFamily="34" charset="0"/>
              </a:defRPr>
            </a:lvl9pPr>
          </a:lstStyle>
          <a:p>
            <a:pPr algn="ctr" fontAlgn="base">
              <a:spcBef>
                <a:spcPct val="0"/>
              </a:spcBef>
              <a:spcAft>
                <a:spcPct val="0"/>
              </a:spcAft>
            </a:pPr>
            <a:r>
              <a:rPr lang="en-US" sz="3600" b="1" dirty="0" smtClean="0"/>
              <a:t>Acknowledgment</a:t>
            </a:r>
            <a:endParaRPr lang="ru-RU" altLang="ru-RU" sz="3600" b="1" dirty="0" smtClean="0">
              <a:solidFill>
                <a:prstClr val="black"/>
              </a:solidFill>
            </a:endParaRPr>
          </a:p>
        </p:txBody>
      </p:sp>
      <p:sp>
        <p:nvSpPr>
          <p:cNvPr id="10249" name="Line 6"/>
          <p:cNvSpPr>
            <a:spLocks noChangeShapeType="1"/>
          </p:cNvSpPr>
          <p:nvPr/>
        </p:nvSpPr>
        <p:spPr bwMode="auto">
          <a:xfrm>
            <a:off x="142875" y="1002771"/>
            <a:ext cx="8785225" cy="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ru-RU" smtClean="0">
              <a:solidFill>
                <a:prstClr val="black"/>
              </a:solidFill>
              <a:latin typeface="Arial" charset="0"/>
            </a:endParaRPr>
          </a:p>
        </p:txBody>
      </p:sp>
      <p:sp>
        <p:nvSpPr>
          <p:cNvPr id="8" name="Содержимое 2"/>
          <p:cNvSpPr txBox="1">
            <a:spLocks/>
          </p:cNvSpPr>
          <p:nvPr/>
        </p:nvSpPr>
        <p:spPr bwMode="auto">
          <a:xfrm>
            <a:off x="152399" y="1828799"/>
            <a:ext cx="8855521" cy="2257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just" defTabSz="914400" rtl="0" eaLnBrk="0" fontAlgn="base" latinLnBrk="0" hangingPunct="0">
              <a:lnSpc>
                <a:spcPct val="100000"/>
              </a:lnSpc>
              <a:spcBef>
                <a:spcPct val="20000"/>
              </a:spcBef>
              <a:spcAft>
                <a:spcPct val="0"/>
              </a:spcAft>
              <a:buClrTx/>
              <a:buSzTx/>
              <a:buFont typeface="Arial" charset="0"/>
              <a:buNone/>
              <a:tabLst/>
              <a:defRPr/>
            </a:pPr>
            <a:r>
              <a:rPr kumimoji="0" lang="en-US" sz="2800" b="0" i="0" u="none" strike="noStrike" kern="1200" cap="none" spc="0" normalizeH="0" baseline="0" noProof="0" dirty="0" smtClean="0">
                <a:ln>
                  <a:noFill/>
                </a:ln>
                <a:effectLst/>
                <a:uLnTx/>
                <a:uFillTx/>
                <a:latin typeface="+mn-lt"/>
                <a:ea typeface="+mn-ea"/>
                <a:cs typeface="+mn-cs"/>
              </a:rPr>
              <a:t>The work was prepared with the financial support of the Ministry of Education of the Russian Federation as part of the research project No. 14.575.21.0167 connected with the implementation of applied scientific research id. RFMEFI57517X0167</a:t>
            </a:r>
            <a:endParaRPr kumimoji="0" lang="en-US" sz="2800" b="0" i="0" u="none" strike="noStrike" kern="1200" cap="none" spc="0" normalizeH="0" baseline="0" noProof="0" dirty="0">
              <a:ln>
                <a:noFill/>
              </a:ln>
              <a:effectLst/>
              <a:uLnTx/>
              <a:uFillTx/>
              <a:latin typeface="+mn-lt"/>
              <a:ea typeface="+mn-ea"/>
              <a:cs typeface="+mn-cs"/>
            </a:endParaRPr>
          </a:p>
        </p:txBody>
      </p:sp>
      <p:pic>
        <p:nvPicPr>
          <p:cNvPr id="10" name="Picture 2" descr="C:\Users\User\Downloads\russian-sch.png"/>
          <p:cNvPicPr>
            <a:picLocks noChangeAspect="1" noChangeArrowheads="1"/>
          </p:cNvPicPr>
          <p:nvPr/>
        </p:nvPicPr>
        <p:blipFill>
          <a:blip r:embed="rId3" cstate="print"/>
          <a:srcRect/>
          <a:stretch>
            <a:fillRect/>
          </a:stretch>
        </p:blipFill>
        <p:spPr bwMode="auto">
          <a:xfrm>
            <a:off x="330448" y="4705761"/>
            <a:ext cx="3079784" cy="1009650"/>
          </a:xfrm>
          <a:prstGeom prst="rect">
            <a:avLst/>
          </a:prstGeom>
          <a:noFill/>
        </p:spPr>
      </p:pic>
      <p:pic>
        <p:nvPicPr>
          <p:cNvPr id="11" name="Picture 7" descr="C:\Users\User\Downloads\rudn.png"/>
          <p:cNvPicPr>
            <a:picLocks noChangeAspect="1" noChangeArrowheads="1"/>
          </p:cNvPicPr>
          <p:nvPr/>
        </p:nvPicPr>
        <p:blipFill>
          <a:blip r:embed="rId4" cstate="print"/>
          <a:srcRect/>
          <a:stretch>
            <a:fillRect/>
          </a:stretch>
        </p:blipFill>
        <p:spPr bwMode="auto">
          <a:xfrm>
            <a:off x="6075867" y="4876800"/>
            <a:ext cx="2685568" cy="835652"/>
          </a:xfrm>
          <a:prstGeom prst="rect">
            <a:avLst/>
          </a:prstGeom>
          <a:noFill/>
        </p:spPr>
      </p:pic>
      <p:pic>
        <p:nvPicPr>
          <p:cNvPr id="12" name="Picture 8" descr="C:\Users\User\Downloads\RSS.jpg"/>
          <p:cNvPicPr>
            <a:picLocks noChangeAspect="1" noChangeArrowheads="1"/>
          </p:cNvPicPr>
          <p:nvPr/>
        </p:nvPicPr>
        <p:blipFill>
          <a:blip r:embed="rId5" cstate="print"/>
          <a:srcRect/>
          <a:stretch>
            <a:fillRect/>
          </a:stretch>
        </p:blipFill>
        <p:spPr bwMode="auto">
          <a:xfrm>
            <a:off x="3599685" y="4952983"/>
            <a:ext cx="1935209" cy="666336"/>
          </a:xfrm>
          <a:prstGeom prst="rect">
            <a:avLst/>
          </a:prstGeom>
          <a:noFill/>
        </p:spPr>
      </p:pic>
    </p:spTree>
    <p:extLst>
      <p:ext uri="{BB962C8B-B14F-4D97-AF65-F5344CB8AC3E}">
        <p14:creationId xmlns:p14="http://schemas.microsoft.com/office/powerpoint/2010/main" xmlns="" val="28950765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Заголовок 1"/>
          <p:cNvSpPr>
            <a:spLocks noGrp="1"/>
          </p:cNvSpPr>
          <p:nvPr>
            <p:ph type="ctrTitle"/>
          </p:nvPr>
        </p:nvSpPr>
        <p:spPr/>
        <p:txBody>
          <a:bodyPr/>
          <a:lstStyle/>
          <a:p>
            <a:pPr eaLnBrk="1" hangingPunct="1"/>
            <a:endParaRPr lang="ru-RU" altLang="ru-RU" smtClean="0"/>
          </a:p>
        </p:txBody>
      </p:sp>
      <p:sp>
        <p:nvSpPr>
          <p:cNvPr id="3" name="Подзаголовок 2">
            <a:extLst>
              <a:ext uri="{FF2B5EF4-FFF2-40B4-BE49-F238E27FC236}">
                <a16:creationId xmlns="" xmlns:a16="http://schemas.microsoft.com/office/drawing/2014/main" id="{47B1AFB2-F7B0-422C-BE6C-E010674BBFC9}"/>
              </a:ext>
            </a:extLst>
          </p:cNvPr>
          <p:cNvSpPr>
            <a:spLocks noGrp="1"/>
          </p:cNvSpPr>
          <p:nvPr>
            <p:ph type="subTitle" idx="1"/>
          </p:nvPr>
        </p:nvSpPr>
        <p:spPr/>
        <p:txBody>
          <a:bodyPr rtlCol="0">
            <a:normAutofit/>
          </a:bodyPr>
          <a:lstStyle/>
          <a:p>
            <a:pPr eaLnBrk="1" fontAlgn="auto" hangingPunct="1">
              <a:spcAft>
                <a:spcPts val="0"/>
              </a:spcAft>
              <a:buFont typeface="Arial" panose="020B0604020202020204" pitchFamily="34" charset="0"/>
              <a:buNone/>
              <a:defRPr/>
            </a:pPr>
            <a:endParaRPr lang="ru-RU"/>
          </a:p>
        </p:txBody>
      </p:sp>
      <p:sp>
        <p:nvSpPr>
          <p:cNvPr id="5" name="Прямоугольник 4">
            <a:extLst>
              <a:ext uri="{FF2B5EF4-FFF2-40B4-BE49-F238E27FC236}">
                <a16:creationId xmlns="" xmlns:a16="http://schemas.microsoft.com/office/drawing/2014/main" id="{6E24DB9A-FB6D-4C61-9DA7-EEE88A9B2784}"/>
              </a:ext>
            </a:extLst>
          </p:cNvPr>
          <p:cNvSpPr/>
          <p:nvPr/>
        </p:nvSpPr>
        <p:spPr>
          <a:xfrm>
            <a:off x="53973" y="31749"/>
            <a:ext cx="9041166" cy="6759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prstClr val="white"/>
                </a:solidFill>
              </a:rPr>
              <a:t>An increase in the training database, the addition of "complex" cases;</a:t>
            </a:r>
          </a:p>
          <a:p>
            <a:pPr algn="ctr">
              <a:defRPr/>
            </a:pPr>
            <a:r>
              <a:rPr lang="en-US" dirty="0">
                <a:solidFill>
                  <a:prstClr val="white"/>
                </a:solidFill>
              </a:rPr>
              <a:t>Collection of image bases for other endoscopic systems;</a:t>
            </a:r>
          </a:p>
          <a:p>
            <a:pPr algn="ctr">
              <a:defRPr/>
            </a:pPr>
            <a:r>
              <a:rPr lang="en-US" dirty="0">
                <a:solidFill>
                  <a:prstClr val="white"/>
                </a:solidFill>
              </a:rPr>
              <a:t>Real-time endoscopy processing.</a:t>
            </a:r>
            <a:endParaRPr lang="ru-RU" dirty="0">
              <a:solidFill>
                <a:prstClr val="white"/>
              </a:solidFill>
            </a:endParaRPr>
          </a:p>
        </p:txBody>
      </p:sp>
      <p:sp>
        <p:nvSpPr>
          <p:cNvPr id="10247" name="Заголовок 1"/>
          <p:cNvSpPr txBox="1">
            <a:spLocks noChangeArrowheads="1"/>
          </p:cNvSpPr>
          <p:nvPr/>
        </p:nvSpPr>
        <p:spPr bwMode="auto">
          <a:xfrm>
            <a:off x="420687" y="43921"/>
            <a:ext cx="8229600" cy="958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Font typeface="Arial" charset="0"/>
              <a:buChar char="»"/>
              <a:defRPr sz="2000">
                <a:solidFill>
                  <a:schemeClr val="tx1"/>
                </a:solidFill>
                <a:latin typeface="Calibri" pitchFamily="34" charset="0"/>
              </a:defRPr>
            </a:lvl6pPr>
            <a:lvl7pPr eaLnBrk="0" fontAlgn="base" hangingPunct="0">
              <a:spcAft>
                <a:spcPct val="0"/>
              </a:spcAft>
              <a:buFont typeface="Arial" charset="0"/>
              <a:buChar char="»"/>
              <a:defRPr sz="2000">
                <a:solidFill>
                  <a:schemeClr val="tx1"/>
                </a:solidFill>
                <a:latin typeface="Calibri" pitchFamily="34" charset="0"/>
              </a:defRPr>
            </a:lvl7pPr>
            <a:lvl8pPr eaLnBrk="0" fontAlgn="base" hangingPunct="0">
              <a:spcAft>
                <a:spcPct val="0"/>
              </a:spcAft>
              <a:buFont typeface="Arial" charset="0"/>
              <a:buChar char="»"/>
              <a:defRPr sz="2000">
                <a:solidFill>
                  <a:schemeClr val="tx1"/>
                </a:solidFill>
                <a:latin typeface="Calibri" pitchFamily="34" charset="0"/>
              </a:defRPr>
            </a:lvl8pPr>
            <a:lvl9pPr eaLnBrk="0" fontAlgn="base" hangingPunct="0">
              <a:spcAft>
                <a:spcPct val="0"/>
              </a:spcAft>
              <a:buFont typeface="Arial" charset="0"/>
              <a:buChar char="»"/>
              <a:defRPr sz="2000">
                <a:solidFill>
                  <a:schemeClr val="tx1"/>
                </a:solidFill>
                <a:latin typeface="Calibri" pitchFamily="34" charset="0"/>
              </a:defRPr>
            </a:lvl9pPr>
          </a:lstStyle>
          <a:p>
            <a:pPr algn="ctr" fontAlgn="base">
              <a:spcBef>
                <a:spcPct val="0"/>
              </a:spcBef>
              <a:spcAft>
                <a:spcPct val="0"/>
              </a:spcAft>
            </a:pPr>
            <a:r>
              <a:rPr lang="en-US" altLang="ru-RU" sz="3600" b="1" dirty="0" smtClean="0">
                <a:solidFill>
                  <a:prstClr val="black"/>
                </a:solidFill>
              </a:rPr>
              <a:t>Introduction</a:t>
            </a:r>
            <a:endParaRPr lang="ru-RU" altLang="ru-RU" sz="3600" b="1" dirty="0" smtClean="0">
              <a:solidFill>
                <a:prstClr val="black"/>
              </a:solidFill>
            </a:endParaRPr>
          </a:p>
        </p:txBody>
      </p:sp>
      <p:sp>
        <p:nvSpPr>
          <p:cNvPr id="10249" name="Line 6"/>
          <p:cNvSpPr>
            <a:spLocks noChangeShapeType="1"/>
          </p:cNvSpPr>
          <p:nvPr/>
        </p:nvSpPr>
        <p:spPr bwMode="auto">
          <a:xfrm>
            <a:off x="142875" y="1002771"/>
            <a:ext cx="8785225" cy="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ru-RU" smtClean="0">
              <a:solidFill>
                <a:prstClr val="black"/>
              </a:solidFill>
              <a:latin typeface="Arial" charset="0"/>
            </a:endParaRPr>
          </a:p>
        </p:txBody>
      </p:sp>
      <p:sp>
        <p:nvSpPr>
          <p:cNvPr id="10" name="Содержимое 2"/>
          <p:cNvSpPr txBox="1">
            <a:spLocks/>
          </p:cNvSpPr>
          <p:nvPr/>
        </p:nvSpPr>
        <p:spPr bwMode="auto">
          <a:xfrm>
            <a:off x="454024" y="1341437"/>
            <a:ext cx="8420099" cy="6805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62500" lnSpcReduction="20000"/>
          </a:bodyPr>
          <a:lstStyle>
            <a:lvl1pPr marL="0" indent="0" algn="ctr" rtl="0" eaLnBrk="0" fontAlgn="base" hangingPunct="0">
              <a:spcBef>
                <a:spcPct val="20000"/>
              </a:spcBef>
              <a:spcAft>
                <a:spcPct val="0"/>
              </a:spcAft>
              <a:buFont typeface="Arial" charset="0"/>
              <a:buNone/>
              <a:defRPr sz="3200" kern="1200">
                <a:solidFill>
                  <a:schemeClr val="tx1">
                    <a:tint val="75000"/>
                  </a:schemeClr>
                </a:solidFill>
                <a:latin typeface="+mn-lt"/>
                <a:ea typeface="+mn-ea"/>
                <a:cs typeface="+mn-cs"/>
              </a:defRPr>
            </a:lvl1pPr>
            <a:lvl2pPr marL="457200" indent="0" algn="ctr" rtl="0" eaLnBrk="0" fontAlgn="base" hangingPunct="0">
              <a:spcBef>
                <a:spcPct val="20000"/>
              </a:spcBef>
              <a:spcAft>
                <a:spcPct val="0"/>
              </a:spcAft>
              <a:buFont typeface="Arial" charset="0"/>
              <a:buNone/>
              <a:defRPr sz="2800" kern="1200">
                <a:solidFill>
                  <a:schemeClr val="tx1">
                    <a:tint val="75000"/>
                  </a:schemeClr>
                </a:solidFill>
                <a:latin typeface="+mn-lt"/>
                <a:ea typeface="+mn-ea"/>
                <a:cs typeface="+mn-cs"/>
              </a:defRPr>
            </a:lvl2pPr>
            <a:lvl3pPr marL="914400" indent="0" algn="ctr" rtl="0" eaLnBrk="0" fontAlgn="base" hangingPunct="0">
              <a:spcBef>
                <a:spcPct val="20000"/>
              </a:spcBef>
              <a:spcAft>
                <a:spcPct val="0"/>
              </a:spcAft>
              <a:buFont typeface="Arial" charset="0"/>
              <a:buNone/>
              <a:defRPr sz="2400" kern="1200">
                <a:solidFill>
                  <a:schemeClr val="tx1">
                    <a:tint val="75000"/>
                  </a:schemeClr>
                </a:solidFill>
                <a:latin typeface="+mn-lt"/>
                <a:ea typeface="+mn-ea"/>
                <a:cs typeface="+mn-cs"/>
              </a:defRPr>
            </a:lvl3pPr>
            <a:lvl4pPr marL="1371600" indent="0" algn="ctr"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4pPr>
            <a:lvl5pPr marL="1828800" indent="0" algn="ctr" rtl="0" eaLnBrk="0" fontAlgn="base" hangingPunct="0">
              <a:spcBef>
                <a:spcPct val="20000"/>
              </a:spcBef>
              <a:spcAft>
                <a:spcPct val="0"/>
              </a:spcAft>
              <a:buFont typeface="Arial"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just"/>
            <a:r>
              <a:rPr lang="en-US" sz="3400" b="1" dirty="0" smtClean="0">
                <a:solidFill>
                  <a:schemeClr val="tx1"/>
                </a:solidFill>
              </a:rPr>
              <a:t>Goal of investigation: </a:t>
            </a:r>
            <a:r>
              <a:rPr lang="en-US" sz="3400" dirty="0">
                <a:solidFill>
                  <a:schemeClr val="tx1"/>
                </a:solidFill>
              </a:rPr>
              <a:t>d</a:t>
            </a:r>
            <a:r>
              <a:rPr lang="en-US" sz="3400" dirty="0" smtClean="0">
                <a:solidFill>
                  <a:schemeClr val="tx1"/>
                </a:solidFill>
              </a:rPr>
              <a:t>evelopment of effective algorithm for building detection on satellite images based on deep learning methods</a:t>
            </a:r>
            <a:endParaRPr lang="ru-RU" sz="3400" dirty="0">
              <a:solidFill>
                <a:schemeClr val="tx1"/>
              </a:solidFill>
            </a:endParaRPr>
          </a:p>
        </p:txBody>
      </p:sp>
      <p:pic>
        <p:nvPicPr>
          <p:cNvPr id="11" name="Рисунок 10" descr="commenter"/>
          <p:cNvPicPr/>
          <p:nvPr/>
        </p:nvPicPr>
        <p:blipFill>
          <a:blip r:embed="rId3" cstate="print"/>
          <a:stretch>
            <a:fillRect/>
          </a:stretch>
        </p:blipFill>
        <p:spPr bwMode="auto">
          <a:xfrm>
            <a:off x="463549" y="2317749"/>
            <a:ext cx="8277224" cy="3261784"/>
          </a:xfrm>
          <a:prstGeom prst="rect">
            <a:avLst/>
          </a:prstGeom>
          <a:noFill/>
          <a:ln w="9525">
            <a:noFill/>
            <a:miter lim="800000"/>
            <a:headEnd/>
            <a:tailEnd/>
          </a:ln>
        </p:spPr>
      </p:pic>
      <p:sp>
        <p:nvSpPr>
          <p:cNvPr id="2" name="Прямоугольник 1"/>
          <p:cNvSpPr/>
          <p:nvPr/>
        </p:nvSpPr>
        <p:spPr>
          <a:xfrm>
            <a:off x="454024" y="5827809"/>
            <a:ext cx="8188324" cy="369332"/>
          </a:xfrm>
          <a:prstGeom prst="rect">
            <a:avLst/>
          </a:prstGeom>
        </p:spPr>
        <p:txBody>
          <a:bodyPr wrap="square">
            <a:spAutoFit/>
          </a:bodyPr>
          <a:lstStyle/>
          <a:p>
            <a:r>
              <a:rPr lang="en-US" dirty="0"/>
              <a:t>Examples of images from the Pleiades-1B </a:t>
            </a:r>
            <a:r>
              <a:rPr lang="en-US" dirty="0" smtClean="0"/>
              <a:t>database (spatial </a:t>
            </a:r>
            <a:r>
              <a:rPr lang="en-US" dirty="0"/>
              <a:t>resolution of 0.5 m / </a:t>
            </a:r>
            <a:r>
              <a:rPr lang="en-US" dirty="0" smtClean="0"/>
              <a:t>pixel)</a:t>
            </a:r>
            <a:endParaRPr lang="ru-RU" dirty="0"/>
          </a:p>
        </p:txBody>
      </p:sp>
    </p:spTree>
    <p:extLst>
      <p:ext uri="{BB962C8B-B14F-4D97-AF65-F5344CB8AC3E}">
        <p14:creationId xmlns:p14="http://schemas.microsoft.com/office/powerpoint/2010/main" xmlns="" val="28950765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Заголовок 1"/>
          <p:cNvSpPr>
            <a:spLocks noGrp="1"/>
          </p:cNvSpPr>
          <p:nvPr>
            <p:ph type="ctrTitle"/>
          </p:nvPr>
        </p:nvSpPr>
        <p:spPr/>
        <p:txBody>
          <a:bodyPr/>
          <a:lstStyle/>
          <a:p>
            <a:pPr eaLnBrk="1" hangingPunct="1"/>
            <a:endParaRPr lang="ru-RU" altLang="ru-RU" smtClean="0"/>
          </a:p>
        </p:txBody>
      </p:sp>
      <p:sp>
        <p:nvSpPr>
          <p:cNvPr id="3" name="Подзаголовок 2">
            <a:extLst>
              <a:ext uri="{FF2B5EF4-FFF2-40B4-BE49-F238E27FC236}">
                <a16:creationId xmlns="" xmlns:a16="http://schemas.microsoft.com/office/drawing/2014/main" id="{47B1AFB2-F7B0-422C-BE6C-E010674BBFC9}"/>
              </a:ext>
            </a:extLst>
          </p:cNvPr>
          <p:cNvSpPr>
            <a:spLocks noGrp="1"/>
          </p:cNvSpPr>
          <p:nvPr>
            <p:ph type="subTitle" idx="1"/>
          </p:nvPr>
        </p:nvSpPr>
        <p:spPr/>
        <p:txBody>
          <a:bodyPr rtlCol="0">
            <a:normAutofit/>
          </a:bodyPr>
          <a:lstStyle/>
          <a:p>
            <a:pPr eaLnBrk="1" fontAlgn="auto" hangingPunct="1">
              <a:spcAft>
                <a:spcPts val="0"/>
              </a:spcAft>
              <a:buFont typeface="Arial" panose="020B0604020202020204" pitchFamily="34" charset="0"/>
              <a:buNone/>
              <a:defRPr/>
            </a:pPr>
            <a:endParaRPr lang="ru-RU"/>
          </a:p>
        </p:txBody>
      </p:sp>
      <p:sp>
        <p:nvSpPr>
          <p:cNvPr id="5" name="Прямоугольник 4">
            <a:extLst>
              <a:ext uri="{FF2B5EF4-FFF2-40B4-BE49-F238E27FC236}">
                <a16:creationId xmlns="" xmlns:a16="http://schemas.microsoft.com/office/drawing/2014/main" id="{6E24DB9A-FB6D-4C61-9DA7-EEE88A9B2784}"/>
              </a:ext>
            </a:extLst>
          </p:cNvPr>
          <p:cNvSpPr/>
          <p:nvPr/>
        </p:nvSpPr>
        <p:spPr>
          <a:xfrm>
            <a:off x="53973" y="31749"/>
            <a:ext cx="9041166" cy="6759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prstClr val="white"/>
                </a:solidFill>
              </a:rPr>
              <a:t>An increase in the training database, the addition of "complex" cases;</a:t>
            </a:r>
          </a:p>
          <a:p>
            <a:pPr algn="ctr">
              <a:defRPr/>
            </a:pPr>
            <a:r>
              <a:rPr lang="en-US" dirty="0">
                <a:solidFill>
                  <a:prstClr val="white"/>
                </a:solidFill>
              </a:rPr>
              <a:t>Collection of image bases for other endoscopic systems;</a:t>
            </a:r>
          </a:p>
          <a:p>
            <a:pPr algn="ctr">
              <a:defRPr/>
            </a:pPr>
            <a:r>
              <a:rPr lang="en-US" dirty="0">
                <a:solidFill>
                  <a:prstClr val="white"/>
                </a:solidFill>
              </a:rPr>
              <a:t>Real-time endoscopy processing.</a:t>
            </a:r>
            <a:endParaRPr lang="ru-RU" dirty="0">
              <a:solidFill>
                <a:prstClr val="white"/>
              </a:solidFill>
            </a:endParaRPr>
          </a:p>
        </p:txBody>
      </p:sp>
      <p:sp>
        <p:nvSpPr>
          <p:cNvPr id="10247" name="Заголовок 1"/>
          <p:cNvSpPr txBox="1">
            <a:spLocks noChangeArrowheads="1"/>
          </p:cNvSpPr>
          <p:nvPr/>
        </p:nvSpPr>
        <p:spPr bwMode="auto">
          <a:xfrm>
            <a:off x="420687" y="43921"/>
            <a:ext cx="8229600" cy="958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Font typeface="Arial" charset="0"/>
              <a:buChar char="»"/>
              <a:defRPr sz="2000">
                <a:solidFill>
                  <a:schemeClr val="tx1"/>
                </a:solidFill>
                <a:latin typeface="Calibri" pitchFamily="34" charset="0"/>
              </a:defRPr>
            </a:lvl6pPr>
            <a:lvl7pPr eaLnBrk="0" fontAlgn="base" hangingPunct="0">
              <a:spcAft>
                <a:spcPct val="0"/>
              </a:spcAft>
              <a:buFont typeface="Arial" charset="0"/>
              <a:buChar char="»"/>
              <a:defRPr sz="2000">
                <a:solidFill>
                  <a:schemeClr val="tx1"/>
                </a:solidFill>
                <a:latin typeface="Calibri" pitchFamily="34" charset="0"/>
              </a:defRPr>
            </a:lvl7pPr>
            <a:lvl8pPr eaLnBrk="0" fontAlgn="base" hangingPunct="0">
              <a:spcAft>
                <a:spcPct val="0"/>
              </a:spcAft>
              <a:buFont typeface="Arial" charset="0"/>
              <a:buChar char="»"/>
              <a:defRPr sz="2000">
                <a:solidFill>
                  <a:schemeClr val="tx1"/>
                </a:solidFill>
                <a:latin typeface="Calibri" pitchFamily="34" charset="0"/>
              </a:defRPr>
            </a:lvl8pPr>
            <a:lvl9pPr eaLnBrk="0" fontAlgn="base" hangingPunct="0">
              <a:spcAft>
                <a:spcPct val="0"/>
              </a:spcAft>
              <a:buFont typeface="Arial" charset="0"/>
              <a:buChar char="»"/>
              <a:defRPr sz="2000">
                <a:solidFill>
                  <a:schemeClr val="tx1"/>
                </a:solidFill>
                <a:latin typeface="Calibri" pitchFamily="34" charset="0"/>
              </a:defRPr>
            </a:lvl9pPr>
          </a:lstStyle>
          <a:p>
            <a:pPr algn="ctr" fontAlgn="base">
              <a:spcBef>
                <a:spcPct val="0"/>
              </a:spcBef>
              <a:spcAft>
                <a:spcPct val="0"/>
              </a:spcAft>
            </a:pPr>
            <a:r>
              <a:rPr lang="en-US" sz="3600" b="1" dirty="0" smtClean="0"/>
              <a:t>Approaches</a:t>
            </a:r>
            <a:endParaRPr lang="ru-RU" altLang="ru-RU" sz="3600" b="1" dirty="0" smtClean="0">
              <a:solidFill>
                <a:prstClr val="black"/>
              </a:solidFill>
            </a:endParaRPr>
          </a:p>
        </p:txBody>
      </p:sp>
      <p:sp>
        <p:nvSpPr>
          <p:cNvPr id="10249" name="Line 6"/>
          <p:cNvSpPr>
            <a:spLocks noChangeShapeType="1"/>
          </p:cNvSpPr>
          <p:nvPr/>
        </p:nvSpPr>
        <p:spPr bwMode="auto">
          <a:xfrm>
            <a:off x="142875" y="1002771"/>
            <a:ext cx="8785225" cy="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ru-RU" smtClean="0">
              <a:solidFill>
                <a:prstClr val="black"/>
              </a:solidFill>
              <a:latin typeface="Arial" charset="0"/>
            </a:endParaRPr>
          </a:p>
        </p:txBody>
      </p:sp>
      <p:sp>
        <p:nvSpPr>
          <p:cNvPr id="13" name="Содержимое 2"/>
          <p:cNvSpPr txBox="1">
            <a:spLocks/>
          </p:cNvSpPr>
          <p:nvPr/>
        </p:nvSpPr>
        <p:spPr bwMode="auto">
          <a:xfrm>
            <a:off x="333375" y="1200151"/>
            <a:ext cx="8699789" cy="55328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marL="0" marR="0" lvl="0" indent="0" algn="just"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3200" b="0" i="0" u="none" strike="noStrike" kern="1200" cap="none" spc="0" normalizeH="0" baseline="0" noProof="0" dirty="0" smtClean="0">
                <a:ln>
                  <a:noFill/>
                </a:ln>
                <a:effectLst/>
                <a:uLnTx/>
                <a:uFillTx/>
                <a:latin typeface="+mn-lt"/>
                <a:ea typeface="+mn-ea"/>
                <a:cs typeface="+mn-cs"/>
              </a:rPr>
              <a:t> Traditional machine learning methods</a:t>
            </a:r>
          </a:p>
          <a:p>
            <a:pPr marL="0" marR="0" lvl="0" indent="0" algn="just" defTabSz="914400" rtl="0" eaLnBrk="0" fontAlgn="base" latinLnBrk="0" hangingPunct="0">
              <a:lnSpc>
                <a:spcPct val="100000"/>
              </a:lnSpc>
              <a:spcBef>
                <a:spcPct val="20000"/>
              </a:spcBef>
              <a:spcAft>
                <a:spcPct val="0"/>
              </a:spcAft>
              <a:buClrTx/>
              <a:buSzTx/>
              <a:tabLst/>
              <a:defRPr/>
            </a:pPr>
            <a:r>
              <a:rPr lang="en-US" sz="2000" dirty="0" smtClean="0"/>
              <a:t>     (k-means clustering, EM-algorithm)</a:t>
            </a:r>
            <a:r>
              <a:rPr kumimoji="0" lang="en-US" sz="2000" b="0" i="0" u="none" strike="noStrike" kern="1200" cap="none" spc="0" normalizeH="0" baseline="0" noProof="0" dirty="0" smtClean="0">
                <a:ln>
                  <a:noFill/>
                </a:ln>
                <a:effectLst/>
                <a:uLnTx/>
                <a:uFillTx/>
                <a:latin typeface="+mn-lt"/>
                <a:ea typeface="+mn-ea"/>
                <a:cs typeface="+mn-cs"/>
              </a:rPr>
              <a:t> </a:t>
            </a:r>
          </a:p>
          <a:p>
            <a:pPr marL="0" marR="0" lvl="0" indent="0" algn="just" defTabSz="914400" rtl="0" eaLnBrk="0" fontAlgn="base" latinLnBrk="0" hangingPunct="0">
              <a:lnSpc>
                <a:spcPct val="100000"/>
              </a:lnSpc>
              <a:spcBef>
                <a:spcPct val="20000"/>
              </a:spcBef>
              <a:spcAft>
                <a:spcPct val="0"/>
              </a:spcAft>
              <a:buClrTx/>
              <a:buSzTx/>
              <a:tabLst/>
              <a:defRPr/>
            </a:pPr>
            <a:r>
              <a:rPr kumimoji="0" lang="en-US" sz="3200" b="0" i="0" u="none" strike="noStrike" kern="1200" cap="none" spc="0" normalizeH="0" baseline="0" noProof="0" dirty="0" smtClean="0">
                <a:ln>
                  <a:noFill/>
                </a:ln>
                <a:effectLst/>
                <a:uLnTx/>
                <a:uFillTx/>
                <a:latin typeface="+mn-lt"/>
                <a:ea typeface="+mn-ea"/>
                <a:cs typeface="+mn-cs"/>
              </a:rPr>
              <a:t>   </a:t>
            </a:r>
            <a:endParaRPr lang="en-US" sz="3200" dirty="0" smtClean="0"/>
          </a:p>
          <a:p>
            <a:pPr marL="0" marR="0" lvl="0" indent="0" algn="just" defTabSz="914400" rtl="0" eaLnBrk="0" fontAlgn="base" latinLnBrk="0" hangingPunct="0">
              <a:lnSpc>
                <a:spcPct val="100000"/>
              </a:lnSpc>
              <a:spcBef>
                <a:spcPct val="20000"/>
              </a:spcBef>
              <a:spcAft>
                <a:spcPct val="0"/>
              </a:spcAft>
              <a:buClrTx/>
              <a:buSzTx/>
              <a:tabLst/>
              <a:defRPr/>
            </a:pPr>
            <a:endParaRPr kumimoji="0" lang="en-US" sz="3200" b="0" i="0" u="none" strike="noStrike" kern="1200" cap="none" spc="0" normalizeH="0" baseline="0" noProof="0" dirty="0" smtClean="0">
              <a:ln>
                <a:noFill/>
              </a:ln>
              <a:effectLst/>
              <a:uLnTx/>
              <a:uFillTx/>
              <a:latin typeface="+mn-lt"/>
              <a:ea typeface="+mn-ea"/>
              <a:cs typeface="+mn-cs"/>
            </a:endParaRPr>
          </a:p>
          <a:p>
            <a:pPr marL="0" marR="0" lvl="0" indent="0" algn="just" defTabSz="914400" rtl="0" eaLnBrk="0" fontAlgn="base" latinLnBrk="0" hangingPunct="0">
              <a:lnSpc>
                <a:spcPct val="100000"/>
              </a:lnSpc>
              <a:spcBef>
                <a:spcPct val="20000"/>
              </a:spcBef>
              <a:spcAft>
                <a:spcPct val="0"/>
              </a:spcAft>
              <a:buClrTx/>
              <a:buSzTx/>
              <a:tabLst/>
              <a:defRPr/>
            </a:pPr>
            <a:endParaRPr kumimoji="0" lang="ru-RU" sz="3200" b="0" i="0" u="none" strike="noStrike" kern="1200" cap="none" spc="0" normalizeH="0" baseline="0" noProof="0" dirty="0" smtClean="0">
              <a:ln>
                <a:noFill/>
              </a:ln>
              <a:effectLst/>
              <a:uLnTx/>
              <a:uFillTx/>
              <a:latin typeface="+mn-lt"/>
              <a:ea typeface="+mn-ea"/>
              <a:cs typeface="+mn-cs"/>
            </a:endParaRPr>
          </a:p>
          <a:p>
            <a:pPr marL="0" marR="0" lvl="0" indent="0" algn="just"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3200" b="0" i="0" u="none" strike="noStrike" kern="1200" cap="none" spc="0" normalizeH="0" baseline="0" noProof="0" dirty="0" smtClean="0">
                <a:ln>
                  <a:noFill/>
                </a:ln>
                <a:effectLst/>
                <a:uLnTx/>
                <a:uFillTx/>
                <a:latin typeface="+mn-lt"/>
                <a:ea typeface="+mn-ea"/>
                <a:cs typeface="+mn-cs"/>
              </a:rPr>
              <a:t> </a:t>
            </a:r>
            <a:r>
              <a:rPr kumimoji="0" lang="en-US" sz="3200" b="0" i="0" u="none" strike="noStrike" kern="1200" cap="none" spc="0" normalizeH="0" baseline="0" noProof="0" dirty="0" err="1" smtClean="0">
                <a:ln>
                  <a:noFill/>
                </a:ln>
                <a:effectLst/>
                <a:uLnTx/>
                <a:uFillTx/>
                <a:latin typeface="+mn-lt"/>
                <a:ea typeface="+mn-ea"/>
                <a:cs typeface="+mn-cs"/>
              </a:rPr>
              <a:t>Convolutional</a:t>
            </a:r>
            <a:r>
              <a:rPr kumimoji="0" lang="en-US" sz="3200" b="0" i="0" u="none" strike="noStrike" kern="1200" cap="none" spc="0" normalizeH="0" baseline="0" noProof="0" dirty="0" smtClean="0">
                <a:ln>
                  <a:noFill/>
                </a:ln>
                <a:effectLst/>
                <a:uLnTx/>
                <a:uFillTx/>
                <a:latin typeface="+mn-lt"/>
                <a:ea typeface="+mn-ea"/>
                <a:cs typeface="+mn-cs"/>
              </a:rPr>
              <a:t> neural networks</a:t>
            </a:r>
          </a:p>
          <a:p>
            <a:pPr lvl="0" algn="just" eaLnBrk="0" fontAlgn="base" hangingPunct="0">
              <a:spcBef>
                <a:spcPct val="20000"/>
              </a:spcBef>
              <a:spcAft>
                <a:spcPct val="0"/>
              </a:spcAft>
              <a:defRPr/>
            </a:pPr>
            <a:r>
              <a:rPr lang="en-US" sz="2000" dirty="0" smtClean="0"/>
              <a:t>    (</a:t>
            </a:r>
            <a:r>
              <a:rPr lang="en-US" sz="2000" dirty="0" err="1" smtClean="0"/>
              <a:t>SegNet</a:t>
            </a:r>
            <a:r>
              <a:rPr lang="en-US" sz="2000" dirty="0" smtClean="0"/>
              <a:t>, </a:t>
            </a:r>
            <a:r>
              <a:rPr lang="en-US" sz="2000" dirty="0" err="1" smtClean="0"/>
              <a:t>LinkNet</a:t>
            </a:r>
            <a:r>
              <a:rPr lang="en-US" sz="2000" dirty="0" smtClean="0"/>
              <a:t> ,</a:t>
            </a:r>
            <a:r>
              <a:rPr lang="en-US" sz="2000" dirty="0" smtClean="0"/>
              <a:t> </a:t>
            </a:r>
            <a:r>
              <a:rPr lang="en-US" sz="2000" dirty="0" err="1" smtClean="0"/>
              <a:t>TernausNet</a:t>
            </a:r>
            <a:r>
              <a:rPr lang="en-US" sz="2000" dirty="0" smtClean="0"/>
              <a:t>, Fully </a:t>
            </a:r>
            <a:r>
              <a:rPr lang="en-US" sz="2000" dirty="0" err="1" smtClean="0"/>
              <a:t>convolutional</a:t>
            </a:r>
            <a:r>
              <a:rPr lang="en-US" sz="2000" dirty="0" smtClean="0"/>
              <a:t> networks)</a:t>
            </a:r>
            <a:endParaRPr kumimoji="0" lang="en-US" sz="2000" b="0" i="0" u="none" strike="noStrike" kern="1200" cap="none" spc="0" normalizeH="0" baseline="0" noProof="0" dirty="0" smtClean="0">
              <a:ln>
                <a:noFill/>
              </a:ln>
              <a:effectLst/>
              <a:uLnTx/>
              <a:uFillTx/>
              <a:latin typeface="+mn-lt"/>
              <a:ea typeface="+mn-ea"/>
              <a:cs typeface="+mn-cs"/>
            </a:endParaRPr>
          </a:p>
        </p:txBody>
      </p:sp>
      <p:pic>
        <p:nvPicPr>
          <p:cNvPr id="2050" name="Picture 2" descr="C:\Users\User\Downloads\6c496dd87a6d84ed6abb21e79a11081f.png"/>
          <p:cNvPicPr>
            <a:picLocks noChangeAspect="1" noChangeArrowheads="1"/>
          </p:cNvPicPr>
          <p:nvPr/>
        </p:nvPicPr>
        <p:blipFill>
          <a:blip r:embed="rId3" cstate="print"/>
          <a:srcRect/>
          <a:stretch>
            <a:fillRect/>
          </a:stretch>
        </p:blipFill>
        <p:spPr bwMode="auto">
          <a:xfrm>
            <a:off x="4352925" y="1813322"/>
            <a:ext cx="3067050" cy="1916906"/>
          </a:xfrm>
          <a:prstGeom prst="rect">
            <a:avLst/>
          </a:prstGeom>
          <a:noFill/>
        </p:spPr>
      </p:pic>
      <p:pic>
        <p:nvPicPr>
          <p:cNvPr id="2051" name="Picture 3" descr="C:\Users\User\Downloads\eye-catch.001.png"/>
          <p:cNvPicPr>
            <a:picLocks noChangeAspect="1" noChangeArrowheads="1"/>
          </p:cNvPicPr>
          <p:nvPr/>
        </p:nvPicPr>
        <p:blipFill>
          <a:blip r:embed="rId4" cstate="print"/>
          <a:srcRect/>
          <a:stretch>
            <a:fillRect/>
          </a:stretch>
        </p:blipFill>
        <p:spPr bwMode="auto">
          <a:xfrm>
            <a:off x="2171700" y="4814887"/>
            <a:ext cx="5105400" cy="1914526"/>
          </a:xfrm>
          <a:prstGeom prst="rect">
            <a:avLst/>
          </a:prstGeom>
          <a:noFill/>
        </p:spPr>
      </p:pic>
    </p:spTree>
    <p:extLst>
      <p:ext uri="{BB962C8B-B14F-4D97-AF65-F5344CB8AC3E}">
        <p14:creationId xmlns:p14="http://schemas.microsoft.com/office/powerpoint/2010/main" xmlns="" val="28950765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Заголовок 1"/>
          <p:cNvSpPr>
            <a:spLocks noGrp="1"/>
          </p:cNvSpPr>
          <p:nvPr>
            <p:ph type="ctrTitle"/>
          </p:nvPr>
        </p:nvSpPr>
        <p:spPr/>
        <p:txBody>
          <a:bodyPr/>
          <a:lstStyle/>
          <a:p>
            <a:pPr eaLnBrk="1" hangingPunct="1"/>
            <a:endParaRPr lang="ru-RU" altLang="ru-RU" smtClean="0"/>
          </a:p>
        </p:txBody>
      </p:sp>
      <p:sp>
        <p:nvSpPr>
          <p:cNvPr id="3" name="Подзаголовок 2">
            <a:extLst>
              <a:ext uri="{FF2B5EF4-FFF2-40B4-BE49-F238E27FC236}">
                <a16:creationId xmlns="" xmlns:a16="http://schemas.microsoft.com/office/drawing/2014/main" id="{47B1AFB2-F7B0-422C-BE6C-E010674BBFC9}"/>
              </a:ext>
            </a:extLst>
          </p:cNvPr>
          <p:cNvSpPr>
            <a:spLocks noGrp="1"/>
          </p:cNvSpPr>
          <p:nvPr>
            <p:ph type="subTitle" idx="1"/>
          </p:nvPr>
        </p:nvSpPr>
        <p:spPr/>
        <p:txBody>
          <a:bodyPr rtlCol="0">
            <a:normAutofit/>
          </a:bodyPr>
          <a:lstStyle/>
          <a:p>
            <a:pPr eaLnBrk="1" fontAlgn="auto" hangingPunct="1">
              <a:spcAft>
                <a:spcPts val="0"/>
              </a:spcAft>
              <a:buFont typeface="Arial" panose="020B0604020202020204" pitchFamily="34" charset="0"/>
              <a:buNone/>
              <a:defRPr/>
            </a:pPr>
            <a:endParaRPr lang="ru-RU"/>
          </a:p>
        </p:txBody>
      </p:sp>
      <p:sp>
        <p:nvSpPr>
          <p:cNvPr id="5" name="Прямоугольник 4">
            <a:extLst>
              <a:ext uri="{FF2B5EF4-FFF2-40B4-BE49-F238E27FC236}">
                <a16:creationId xmlns="" xmlns:a16="http://schemas.microsoft.com/office/drawing/2014/main" id="{6E24DB9A-FB6D-4C61-9DA7-EEE88A9B2784}"/>
              </a:ext>
            </a:extLst>
          </p:cNvPr>
          <p:cNvSpPr/>
          <p:nvPr/>
        </p:nvSpPr>
        <p:spPr>
          <a:xfrm>
            <a:off x="53973" y="31749"/>
            <a:ext cx="9041166" cy="6759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prstClr val="white"/>
                </a:solidFill>
              </a:rPr>
              <a:t>An increase in the training database, the addition of "complex" cases;</a:t>
            </a:r>
          </a:p>
          <a:p>
            <a:pPr algn="ctr">
              <a:defRPr/>
            </a:pPr>
            <a:r>
              <a:rPr lang="en-US" dirty="0">
                <a:solidFill>
                  <a:prstClr val="white"/>
                </a:solidFill>
              </a:rPr>
              <a:t>Collection of image bases for other endoscopic systems;</a:t>
            </a:r>
          </a:p>
          <a:p>
            <a:pPr algn="ctr">
              <a:defRPr/>
            </a:pPr>
            <a:r>
              <a:rPr lang="en-US" dirty="0">
                <a:solidFill>
                  <a:prstClr val="white"/>
                </a:solidFill>
              </a:rPr>
              <a:t>Real-time endoscopy processing.</a:t>
            </a:r>
            <a:endParaRPr lang="ru-RU" dirty="0">
              <a:solidFill>
                <a:prstClr val="white"/>
              </a:solidFill>
            </a:endParaRPr>
          </a:p>
        </p:txBody>
      </p:sp>
      <p:sp>
        <p:nvSpPr>
          <p:cNvPr id="10247" name="Заголовок 1"/>
          <p:cNvSpPr txBox="1">
            <a:spLocks noChangeArrowheads="1"/>
          </p:cNvSpPr>
          <p:nvPr/>
        </p:nvSpPr>
        <p:spPr bwMode="auto">
          <a:xfrm>
            <a:off x="420687" y="43921"/>
            <a:ext cx="8229600" cy="958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Font typeface="Arial" charset="0"/>
              <a:buChar char="»"/>
              <a:defRPr sz="2000">
                <a:solidFill>
                  <a:schemeClr val="tx1"/>
                </a:solidFill>
                <a:latin typeface="Calibri" pitchFamily="34" charset="0"/>
              </a:defRPr>
            </a:lvl6pPr>
            <a:lvl7pPr eaLnBrk="0" fontAlgn="base" hangingPunct="0">
              <a:spcAft>
                <a:spcPct val="0"/>
              </a:spcAft>
              <a:buFont typeface="Arial" charset="0"/>
              <a:buChar char="»"/>
              <a:defRPr sz="2000">
                <a:solidFill>
                  <a:schemeClr val="tx1"/>
                </a:solidFill>
                <a:latin typeface="Calibri" pitchFamily="34" charset="0"/>
              </a:defRPr>
            </a:lvl7pPr>
            <a:lvl8pPr eaLnBrk="0" fontAlgn="base" hangingPunct="0">
              <a:spcAft>
                <a:spcPct val="0"/>
              </a:spcAft>
              <a:buFont typeface="Arial" charset="0"/>
              <a:buChar char="»"/>
              <a:defRPr sz="2000">
                <a:solidFill>
                  <a:schemeClr val="tx1"/>
                </a:solidFill>
                <a:latin typeface="Calibri" pitchFamily="34" charset="0"/>
              </a:defRPr>
            </a:lvl8pPr>
            <a:lvl9pPr eaLnBrk="0" fontAlgn="base" hangingPunct="0">
              <a:spcAft>
                <a:spcPct val="0"/>
              </a:spcAft>
              <a:buFont typeface="Arial" charset="0"/>
              <a:buChar char="»"/>
              <a:defRPr sz="2000">
                <a:solidFill>
                  <a:schemeClr val="tx1"/>
                </a:solidFill>
                <a:latin typeface="Calibri" pitchFamily="34" charset="0"/>
              </a:defRPr>
            </a:lvl9pPr>
          </a:lstStyle>
          <a:p>
            <a:pPr algn="ctr" fontAlgn="base">
              <a:spcBef>
                <a:spcPct val="0"/>
              </a:spcBef>
              <a:spcAft>
                <a:spcPct val="0"/>
              </a:spcAft>
            </a:pPr>
            <a:r>
              <a:rPr lang="en-US" sz="3600" b="1" dirty="0" smtClean="0"/>
              <a:t>Algorithm requirements</a:t>
            </a:r>
            <a:endParaRPr lang="ru-RU" altLang="ru-RU" sz="3600" b="1" dirty="0" smtClean="0">
              <a:solidFill>
                <a:prstClr val="black"/>
              </a:solidFill>
            </a:endParaRPr>
          </a:p>
        </p:txBody>
      </p:sp>
      <p:sp>
        <p:nvSpPr>
          <p:cNvPr id="10249" name="Line 6"/>
          <p:cNvSpPr>
            <a:spLocks noChangeShapeType="1"/>
          </p:cNvSpPr>
          <p:nvPr/>
        </p:nvSpPr>
        <p:spPr bwMode="auto">
          <a:xfrm>
            <a:off x="142875" y="1002771"/>
            <a:ext cx="8785225" cy="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ru-RU" smtClean="0">
              <a:solidFill>
                <a:prstClr val="black"/>
              </a:solidFill>
              <a:latin typeface="Arial" charset="0"/>
            </a:endParaRPr>
          </a:p>
        </p:txBody>
      </p:sp>
      <p:sp>
        <p:nvSpPr>
          <p:cNvPr id="13" name="Содержимое 2"/>
          <p:cNvSpPr txBox="1">
            <a:spLocks/>
          </p:cNvSpPr>
          <p:nvPr/>
        </p:nvSpPr>
        <p:spPr bwMode="auto">
          <a:xfrm>
            <a:off x="333375" y="1582953"/>
            <a:ext cx="8699789" cy="515006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p>
            <a:pPr marL="0" marR="0" lvl="0" indent="0" algn="just"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3200" b="0" i="0" u="none" strike="noStrike" kern="1200" cap="none" spc="0" normalizeH="0" baseline="0" noProof="0" dirty="0" smtClean="0">
                <a:ln>
                  <a:noFill/>
                </a:ln>
                <a:effectLst/>
                <a:uLnTx/>
                <a:uFillTx/>
                <a:latin typeface="+mn-lt"/>
                <a:ea typeface="+mn-ea"/>
                <a:cs typeface="+mn-cs"/>
              </a:rPr>
              <a:t>Take into account the small size of objects </a:t>
            </a:r>
          </a:p>
          <a:p>
            <a:pPr marL="0" marR="0" lvl="0" indent="0" algn="just"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ru-RU" sz="3200" b="0" i="0" u="none" strike="noStrike" kern="1200" cap="none" spc="0" normalizeH="0" baseline="0" noProof="0" dirty="0" smtClean="0">
              <a:ln>
                <a:noFill/>
              </a:ln>
              <a:effectLst/>
              <a:uLnTx/>
              <a:uFillTx/>
              <a:latin typeface="+mn-lt"/>
              <a:ea typeface="+mn-ea"/>
              <a:cs typeface="+mn-cs"/>
            </a:endParaRPr>
          </a:p>
          <a:p>
            <a:pPr marL="0" marR="0" lvl="0" indent="0" algn="just"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3200" b="0" i="0" u="none" strike="noStrike" kern="1200" cap="none" spc="0" normalizeH="0" baseline="0" noProof="0" dirty="0" smtClean="0">
                <a:ln>
                  <a:noFill/>
                </a:ln>
                <a:effectLst/>
                <a:uLnTx/>
                <a:uFillTx/>
                <a:latin typeface="+mn-lt"/>
                <a:ea typeface="+mn-ea"/>
                <a:cs typeface="+mn-cs"/>
              </a:rPr>
              <a:t>Be invariant to rotation </a:t>
            </a:r>
          </a:p>
          <a:p>
            <a:pPr marL="0" marR="0" lvl="0" indent="0" algn="just"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ru-RU" sz="3200" b="0" i="0" u="none" strike="noStrike" kern="1200" cap="none" spc="0" normalizeH="0" baseline="0" noProof="0" dirty="0" smtClean="0">
              <a:ln>
                <a:noFill/>
              </a:ln>
              <a:effectLst/>
              <a:uLnTx/>
              <a:uFillTx/>
              <a:latin typeface="+mn-lt"/>
              <a:ea typeface="+mn-ea"/>
              <a:cs typeface="+mn-cs"/>
            </a:endParaRPr>
          </a:p>
          <a:p>
            <a:pPr marL="0" marR="0" lvl="0" indent="0" algn="just"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3200" b="0" i="0" u="none" strike="noStrike" kern="1200" cap="none" spc="0" normalizeH="0" baseline="0" noProof="0" dirty="0" smtClean="0">
                <a:ln>
                  <a:noFill/>
                </a:ln>
                <a:effectLst/>
                <a:uLnTx/>
                <a:uFillTx/>
                <a:latin typeface="+mn-lt"/>
                <a:ea typeface="+mn-ea"/>
                <a:cs typeface="+mn-cs"/>
              </a:rPr>
              <a:t>Have enough training examples </a:t>
            </a:r>
          </a:p>
          <a:p>
            <a:pPr marL="0" marR="0" lvl="0" indent="0" algn="just"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en-US" sz="3200" b="0" i="0" u="none" strike="noStrike" kern="1200" cap="none" spc="0" normalizeH="0" baseline="0" noProof="0" dirty="0" smtClean="0">
              <a:ln>
                <a:noFill/>
              </a:ln>
              <a:effectLst/>
              <a:uLnTx/>
              <a:uFillTx/>
              <a:latin typeface="+mn-lt"/>
              <a:ea typeface="+mn-ea"/>
              <a:cs typeface="+mn-cs"/>
            </a:endParaRPr>
          </a:p>
          <a:p>
            <a:pPr marL="0" marR="0" lvl="0" indent="0" algn="just"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3200" b="0" i="0" u="none" strike="noStrike" kern="1200" cap="none" spc="0" normalizeH="0" baseline="0" noProof="0" dirty="0" smtClean="0">
                <a:ln>
                  <a:noFill/>
                </a:ln>
                <a:effectLst/>
                <a:uLnTx/>
                <a:uFillTx/>
                <a:latin typeface="+mn-lt"/>
                <a:ea typeface="+mn-ea"/>
                <a:cs typeface="+mn-cs"/>
              </a:rPr>
              <a:t>Have an ability to handle huge pictures</a:t>
            </a:r>
          </a:p>
          <a:p>
            <a:pPr marL="0" marR="0" lvl="0" indent="0" algn="just" defTabSz="914400" rtl="0" eaLnBrk="0" fontAlgn="base" latinLnBrk="0" hangingPunct="0">
              <a:lnSpc>
                <a:spcPct val="100000"/>
              </a:lnSpc>
              <a:spcBef>
                <a:spcPct val="20000"/>
              </a:spcBef>
              <a:spcAft>
                <a:spcPct val="0"/>
              </a:spcAft>
              <a:buClrTx/>
              <a:buSzTx/>
              <a:buFont typeface="Arial" pitchFamily="34" charset="0"/>
              <a:buChar char="•"/>
              <a:tabLst/>
              <a:defRPr/>
            </a:pPr>
            <a:endParaRPr kumimoji="0" lang="ru-RU" sz="3200" b="0" i="0" u="none" strike="noStrike" kern="1200" cap="none" spc="0" normalizeH="0" baseline="0" noProof="0" dirty="0" smtClean="0">
              <a:ln>
                <a:noFill/>
              </a:ln>
              <a:effectLst/>
              <a:uLnTx/>
              <a:uFillTx/>
              <a:latin typeface="+mn-lt"/>
              <a:ea typeface="+mn-ea"/>
              <a:cs typeface="+mn-cs"/>
            </a:endParaRPr>
          </a:p>
          <a:p>
            <a:pPr marL="0" marR="0" lvl="0" indent="0" algn="just"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3200" b="0" i="0" u="none" strike="noStrike" kern="1200" cap="none" spc="0" normalizeH="0" baseline="0" noProof="0" dirty="0" smtClean="0">
                <a:ln>
                  <a:noFill/>
                </a:ln>
                <a:effectLst/>
                <a:uLnTx/>
                <a:uFillTx/>
                <a:latin typeface="+mn-lt"/>
                <a:ea typeface="+mn-ea"/>
                <a:cs typeface="+mn-cs"/>
              </a:rPr>
              <a:t>Cope with noise </a:t>
            </a:r>
          </a:p>
          <a:p>
            <a:pPr marL="0" marR="0" lvl="0" indent="0" algn="ctr" defTabSz="914400" rtl="0" eaLnBrk="0" fontAlgn="base" latinLnBrk="0" hangingPunct="0">
              <a:lnSpc>
                <a:spcPct val="100000"/>
              </a:lnSpc>
              <a:spcBef>
                <a:spcPct val="20000"/>
              </a:spcBef>
              <a:spcAft>
                <a:spcPct val="0"/>
              </a:spcAft>
              <a:buClrTx/>
              <a:buSzTx/>
              <a:buFont typeface="Arial" charset="0"/>
              <a:buNone/>
              <a:tabLst/>
              <a:defRPr/>
            </a:pPr>
            <a:endParaRPr kumimoji="0" lang="ru-RU" sz="3200" b="0" i="0" u="none" strike="noStrike" kern="1200" cap="none" spc="0" normalizeH="0" baseline="0" noProof="0" dirty="0">
              <a:ln>
                <a:noFill/>
              </a:ln>
              <a:solidFill>
                <a:schemeClr val="tx1">
                  <a:tint val="75000"/>
                </a:schemeClr>
              </a:solidFill>
              <a:effectLst/>
              <a:uLnTx/>
              <a:uFillTx/>
              <a:latin typeface="+mn-lt"/>
              <a:ea typeface="+mn-ea"/>
              <a:cs typeface="+mn-cs"/>
            </a:endParaRPr>
          </a:p>
        </p:txBody>
      </p:sp>
    </p:spTree>
    <p:extLst>
      <p:ext uri="{BB962C8B-B14F-4D97-AF65-F5344CB8AC3E}">
        <p14:creationId xmlns:p14="http://schemas.microsoft.com/office/powerpoint/2010/main" xmlns="" val="28950765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Заголовок 1"/>
          <p:cNvSpPr>
            <a:spLocks noGrp="1"/>
          </p:cNvSpPr>
          <p:nvPr>
            <p:ph type="ctrTitle"/>
          </p:nvPr>
        </p:nvSpPr>
        <p:spPr/>
        <p:txBody>
          <a:bodyPr/>
          <a:lstStyle/>
          <a:p>
            <a:pPr eaLnBrk="1" hangingPunct="1"/>
            <a:endParaRPr lang="ru-RU" altLang="ru-RU" smtClean="0"/>
          </a:p>
        </p:txBody>
      </p:sp>
      <p:sp>
        <p:nvSpPr>
          <p:cNvPr id="3" name="Подзаголовок 2">
            <a:extLst>
              <a:ext uri="{FF2B5EF4-FFF2-40B4-BE49-F238E27FC236}">
                <a16:creationId xmlns="" xmlns:a16="http://schemas.microsoft.com/office/drawing/2014/main" id="{47B1AFB2-F7B0-422C-BE6C-E010674BBFC9}"/>
              </a:ext>
            </a:extLst>
          </p:cNvPr>
          <p:cNvSpPr>
            <a:spLocks noGrp="1"/>
          </p:cNvSpPr>
          <p:nvPr>
            <p:ph type="subTitle" idx="1"/>
          </p:nvPr>
        </p:nvSpPr>
        <p:spPr/>
        <p:txBody>
          <a:bodyPr rtlCol="0">
            <a:normAutofit/>
          </a:bodyPr>
          <a:lstStyle/>
          <a:p>
            <a:pPr eaLnBrk="1" fontAlgn="auto" hangingPunct="1">
              <a:spcAft>
                <a:spcPts val="0"/>
              </a:spcAft>
              <a:buFont typeface="Arial" panose="020B0604020202020204" pitchFamily="34" charset="0"/>
              <a:buNone/>
              <a:defRPr/>
            </a:pPr>
            <a:endParaRPr lang="ru-RU"/>
          </a:p>
        </p:txBody>
      </p:sp>
      <p:sp>
        <p:nvSpPr>
          <p:cNvPr id="5" name="Прямоугольник 4">
            <a:extLst>
              <a:ext uri="{FF2B5EF4-FFF2-40B4-BE49-F238E27FC236}">
                <a16:creationId xmlns="" xmlns:a16="http://schemas.microsoft.com/office/drawing/2014/main" id="{6E24DB9A-FB6D-4C61-9DA7-EEE88A9B2784}"/>
              </a:ext>
            </a:extLst>
          </p:cNvPr>
          <p:cNvSpPr/>
          <p:nvPr/>
        </p:nvSpPr>
        <p:spPr>
          <a:xfrm>
            <a:off x="53973" y="41274"/>
            <a:ext cx="9041166" cy="6759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prstClr val="white"/>
                </a:solidFill>
              </a:rPr>
              <a:t>An increase in the training database, the addition of "complex" cases;</a:t>
            </a:r>
          </a:p>
          <a:p>
            <a:pPr algn="ctr">
              <a:defRPr/>
            </a:pPr>
            <a:r>
              <a:rPr lang="en-US" dirty="0">
                <a:solidFill>
                  <a:prstClr val="white"/>
                </a:solidFill>
              </a:rPr>
              <a:t>Collection of image bases for other endoscopic systems;</a:t>
            </a:r>
          </a:p>
          <a:p>
            <a:pPr algn="ctr">
              <a:defRPr/>
            </a:pPr>
            <a:r>
              <a:rPr lang="en-US" dirty="0">
                <a:solidFill>
                  <a:prstClr val="white"/>
                </a:solidFill>
              </a:rPr>
              <a:t>Real-time endoscopy processing.</a:t>
            </a:r>
            <a:endParaRPr lang="ru-RU" dirty="0">
              <a:solidFill>
                <a:prstClr val="white"/>
              </a:solidFill>
            </a:endParaRPr>
          </a:p>
        </p:txBody>
      </p:sp>
      <p:sp>
        <p:nvSpPr>
          <p:cNvPr id="10247" name="Заголовок 1"/>
          <p:cNvSpPr txBox="1">
            <a:spLocks noChangeArrowheads="1"/>
          </p:cNvSpPr>
          <p:nvPr/>
        </p:nvSpPr>
        <p:spPr bwMode="auto">
          <a:xfrm>
            <a:off x="420687" y="43921"/>
            <a:ext cx="8229600" cy="958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Font typeface="Arial" charset="0"/>
              <a:buChar char="»"/>
              <a:defRPr sz="2000">
                <a:solidFill>
                  <a:schemeClr val="tx1"/>
                </a:solidFill>
                <a:latin typeface="Calibri" pitchFamily="34" charset="0"/>
              </a:defRPr>
            </a:lvl6pPr>
            <a:lvl7pPr eaLnBrk="0" fontAlgn="base" hangingPunct="0">
              <a:spcAft>
                <a:spcPct val="0"/>
              </a:spcAft>
              <a:buFont typeface="Arial" charset="0"/>
              <a:buChar char="»"/>
              <a:defRPr sz="2000">
                <a:solidFill>
                  <a:schemeClr val="tx1"/>
                </a:solidFill>
                <a:latin typeface="Calibri" pitchFamily="34" charset="0"/>
              </a:defRPr>
            </a:lvl7pPr>
            <a:lvl8pPr eaLnBrk="0" fontAlgn="base" hangingPunct="0">
              <a:spcAft>
                <a:spcPct val="0"/>
              </a:spcAft>
              <a:buFont typeface="Arial" charset="0"/>
              <a:buChar char="»"/>
              <a:defRPr sz="2000">
                <a:solidFill>
                  <a:schemeClr val="tx1"/>
                </a:solidFill>
                <a:latin typeface="Calibri" pitchFamily="34" charset="0"/>
              </a:defRPr>
            </a:lvl8pPr>
            <a:lvl9pPr eaLnBrk="0" fontAlgn="base" hangingPunct="0">
              <a:spcAft>
                <a:spcPct val="0"/>
              </a:spcAft>
              <a:buFont typeface="Arial" charset="0"/>
              <a:buChar char="»"/>
              <a:defRPr sz="2000">
                <a:solidFill>
                  <a:schemeClr val="tx1"/>
                </a:solidFill>
                <a:latin typeface="Calibri" pitchFamily="34" charset="0"/>
              </a:defRPr>
            </a:lvl9pPr>
          </a:lstStyle>
          <a:p>
            <a:pPr algn="ctr" fontAlgn="base">
              <a:spcBef>
                <a:spcPct val="0"/>
              </a:spcBef>
              <a:spcAft>
                <a:spcPct val="0"/>
              </a:spcAft>
            </a:pPr>
            <a:r>
              <a:rPr lang="en-US" sz="3600" b="1" dirty="0" smtClean="0"/>
              <a:t>U-Net</a:t>
            </a:r>
            <a:endParaRPr lang="ru-RU" altLang="ru-RU" sz="3600" b="1" dirty="0" smtClean="0">
              <a:solidFill>
                <a:prstClr val="black"/>
              </a:solidFill>
            </a:endParaRPr>
          </a:p>
        </p:txBody>
      </p:sp>
      <p:sp>
        <p:nvSpPr>
          <p:cNvPr id="10249" name="Line 6"/>
          <p:cNvSpPr>
            <a:spLocks noChangeShapeType="1"/>
          </p:cNvSpPr>
          <p:nvPr/>
        </p:nvSpPr>
        <p:spPr bwMode="auto">
          <a:xfrm>
            <a:off x="142875" y="1002771"/>
            <a:ext cx="8785225" cy="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ru-RU" smtClean="0">
              <a:solidFill>
                <a:prstClr val="black"/>
              </a:solidFill>
              <a:latin typeface="Arial" charset="0"/>
            </a:endParaRPr>
          </a:p>
        </p:txBody>
      </p:sp>
      <p:sp>
        <p:nvSpPr>
          <p:cNvPr id="9" name="TextBox 8"/>
          <p:cNvSpPr txBox="1"/>
          <p:nvPr/>
        </p:nvSpPr>
        <p:spPr>
          <a:xfrm>
            <a:off x="104774" y="1304925"/>
            <a:ext cx="3267076" cy="400110"/>
          </a:xfrm>
          <a:prstGeom prst="rect">
            <a:avLst/>
          </a:prstGeom>
          <a:noFill/>
        </p:spPr>
        <p:txBody>
          <a:bodyPr wrap="square" rtlCol="0">
            <a:spAutoFit/>
          </a:bodyPr>
          <a:lstStyle/>
          <a:p>
            <a:r>
              <a:rPr lang="en-US" sz="2000" dirty="0" smtClean="0"/>
              <a:t>Trainable parameters: 7.8 mil</a:t>
            </a:r>
            <a:endParaRPr lang="ru-RU" sz="2000" dirty="0"/>
          </a:p>
        </p:txBody>
      </p:sp>
      <p:pic>
        <p:nvPicPr>
          <p:cNvPr id="1026" name="Picture 2" descr="C:\Users\User\Downloads\U-Net (1).png"/>
          <p:cNvPicPr>
            <a:picLocks noChangeAspect="1" noChangeArrowheads="1"/>
          </p:cNvPicPr>
          <p:nvPr/>
        </p:nvPicPr>
        <p:blipFill>
          <a:blip r:embed="rId3" cstate="print"/>
          <a:srcRect/>
          <a:stretch>
            <a:fillRect/>
          </a:stretch>
        </p:blipFill>
        <p:spPr bwMode="auto">
          <a:xfrm>
            <a:off x="125413" y="1830239"/>
            <a:ext cx="8856662" cy="3957936"/>
          </a:xfrm>
          <a:prstGeom prst="rect">
            <a:avLst/>
          </a:prstGeom>
          <a:noFill/>
        </p:spPr>
      </p:pic>
      <p:sp>
        <p:nvSpPr>
          <p:cNvPr id="10" name="TextBox 9"/>
          <p:cNvSpPr txBox="1"/>
          <p:nvPr/>
        </p:nvSpPr>
        <p:spPr>
          <a:xfrm>
            <a:off x="152399" y="6105525"/>
            <a:ext cx="8867775" cy="523220"/>
          </a:xfrm>
          <a:prstGeom prst="rect">
            <a:avLst/>
          </a:prstGeom>
          <a:noFill/>
        </p:spPr>
        <p:txBody>
          <a:bodyPr wrap="square" rtlCol="0">
            <a:spAutoFit/>
          </a:bodyPr>
          <a:lstStyle/>
          <a:p>
            <a:pPr algn="just"/>
            <a:r>
              <a:rPr lang="en-US" sz="1400" dirty="0" smtClean="0"/>
              <a:t>O. </a:t>
            </a:r>
            <a:r>
              <a:rPr lang="en-US" sz="1400" dirty="0" err="1" smtClean="0"/>
              <a:t>Ronneberger</a:t>
            </a:r>
            <a:r>
              <a:rPr lang="en-US" sz="1400" dirty="0" smtClean="0"/>
              <a:t>, P. Fischer, T. </a:t>
            </a:r>
            <a:r>
              <a:rPr lang="en-US" sz="1400" dirty="0" err="1" smtClean="0"/>
              <a:t>Brox</a:t>
            </a:r>
            <a:r>
              <a:rPr lang="en-US" sz="1400" dirty="0" smtClean="0"/>
              <a:t>. U-Net: </a:t>
            </a:r>
            <a:r>
              <a:rPr lang="en-US" sz="1400" dirty="0" err="1" smtClean="0"/>
              <a:t>Convolutional</a:t>
            </a:r>
            <a:r>
              <a:rPr lang="en-US" sz="1400" dirty="0" smtClean="0"/>
              <a:t> Networks for Biomedical Image Segmentation. </a:t>
            </a:r>
            <a:r>
              <a:rPr lang="en-US" sz="1400" i="1" dirty="0" smtClean="0"/>
              <a:t>Medical Image Computing and Computer-Assisted Intervention (MICCAI), Springer, LNCS</a:t>
            </a:r>
            <a:r>
              <a:rPr lang="en-US" sz="1400" dirty="0" smtClean="0"/>
              <a:t>, vol. 9351, 2015, pp. 234–341.</a:t>
            </a:r>
            <a:endParaRPr lang="ru-RU" sz="1400" dirty="0"/>
          </a:p>
        </p:txBody>
      </p:sp>
    </p:spTree>
    <p:extLst>
      <p:ext uri="{BB962C8B-B14F-4D97-AF65-F5344CB8AC3E}">
        <p14:creationId xmlns:p14="http://schemas.microsoft.com/office/powerpoint/2010/main" xmlns="" val="289507651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Заголовок 1"/>
          <p:cNvSpPr>
            <a:spLocks noGrp="1"/>
          </p:cNvSpPr>
          <p:nvPr>
            <p:ph type="ctrTitle"/>
          </p:nvPr>
        </p:nvSpPr>
        <p:spPr/>
        <p:txBody>
          <a:bodyPr/>
          <a:lstStyle/>
          <a:p>
            <a:pPr eaLnBrk="1" hangingPunct="1"/>
            <a:endParaRPr lang="ru-RU" altLang="ru-RU" smtClean="0"/>
          </a:p>
        </p:txBody>
      </p:sp>
      <p:sp>
        <p:nvSpPr>
          <p:cNvPr id="3" name="Подзаголовок 2">
            <a:extLst>
              <a:ext uri="{FF2B5EF4-FFF2-40B4-BE49-F238E27FC236}">
                <a16:creationId xmlns="" xmlns:a16="http://schemas.microsoft.com/office/drawing/2014/main" id="{47B1AFB2-F7B0-422C-BE6C-E010674BBFC9}"/>
              </a:ext>
            </a:extLst>
          </p:cNvPr>
          <p:cNvSpPr>
            <a:spLocks noGrp="1"/>
          </p:cNvSpPr>
          <p:nvPr>
            <p:ph type="subTitle" idx="1"/>
          </p:nvPr>
        </p:nvSpPr>
        <p:spPr/>
        <p:txBody>
          <a:bodyPr rtlCol="0">
            <a:normAutofit/>
          </a:bodyPr>
          <a:lstStyle/>
          <a:p>
            <a:pPr eaLnBrk="1" fontAlgn="auto" hangingPunct="1">
              <a:spcAft>
                <a:spcPts val="0"/>
              </a:spcAft>
              <a:buFont typeface="Arial" panose="020B0604020202020204" pitchFamily="34" charset="0"/>
              <a:buNone/>
              <a:defRPr/>
            </a:pPr>
            <a:endParaRPr lang="ru-RU"/>
          </a:p>
        </p:txBody>
      </p:sp>
      <p:sp>
        <p:nvSpPr>
          <p:cNvPr id="5" name="Прямоугольник 4">
            <a:extLst>
              <a:ext uri="{FF2B5EF4-FFF2-40B4-BE49-F238E27FC236}">
                <a16:creationId xmlns="" xmlns:a16="http://schemas.microsoft.com/office/drawing/2014/main" id="{6E24DB9A-FB6D-4C61-9DA7-EEE88A9B2784}"/>
              </a:ext>
            </a:extLst>
          </p:cNvPr>
          <p:cNvSpPr/>
          <p:nvPr/>
        </p:nvSpPr>
        <p:spPr>
          <a:xfrm>
            <a:off x="53973" y="31749"/>
            <a:ext cx="9041166" cy="6759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prstClr val="white"/>
                </a:solidFill>
              </a:rPr>
              <a:t>An increase in the training database, the addition of "complex" cases;</a:t>
            </a:r>
          </a:p>
          <a:p>
            <a:pPr algn="ctr">
              <a:defRPr/>
            </a:pPr>
            <a:r>
              <a:rPr lang="en-US" dirty="0">
                <a:solidFill>
                  <a:prstClr val="white"/>
                </a:solidFill>
              </a:rPr>
              <a:t>Collection of image bases for other endoscopic systems;</a:t>
            </a:r>
          </a:p>
          <a:p>
            <a:pPr algn="ctr">
              <a:defRPr/>
            </a:pPr>
            <a:r>
              <a:rPr lang="en-US" dirty="0">
                <a:solidFill>
                  <a:prstClr val="white"/>
                </a:solidFill>
              </a:rPr>
              <a:t>Real-time endoscopy processing.</a:t>
            </a:r>
            <a:endParaRPr lang="ru-RU" dirty="0">
              <a:solidFill>
                <a:prstClr val="white"/>
              </a:solidFill>
            </a:endParaRPr>
          </a:p>
        </p:txBody>
      </p:sp>
      <p:sp>
        <p:nvSpPr>
          <p:cNvPr id="10247" name="Заголовок 1"/>
          <p:cNvSpPr txBox="1">
            <a:spLocks noChangeArrowheads="1"/>
          </p:cNvSpPr>
          <p:nvPr/>
        </p:nvSpPr>
        <p:spPr bwMode="auto">
          <a:xfrm>
            <a:off x="420687" y="43921"/>
            <a:ext cx="8229600" cy="958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Font typeface="Arial" charset="0"/>
              <a:buChar char="»"/>
              <a:defRPr sz="2000">
                <a:solidFill>
                  <a:schemeClr val="tx1"/>
                </a:solidFill>
                <a:latin typeface="Calibri" pitchFamily="34" charset="0"/>
              </a:defRPr>
            </a:lvl6pPr>
            <a:lvl7pPr eaLnBrk="0" fontAlgn="base" hangingPunct="0">
              <a:spcAft>
                <a:spcPct val="0"/>
              </a:spcAft>
              <a:buFont typeface="Arial" charset="0"/>
              <a:buChar char="»"/>
              <a:defRPr sz="2000">
                <a:solidFill>
                  <a:schemeClr val="tx1"/>
                </a:solidFill>
                <a:latin typeface="Calibri" pitchFamily="34" charset="0"/>
              </a:defRPr>
            </a:lvl7pPr>
            <a:lvl8pPr eaLnBrk="0" fontAlgn="base" hangingPunct="0">
              <a:spcAft>
                <a:spcPct val="0"/>
              </a:spcAft>
              <a:buFont typeface="Arial" charset="0"/>
              <a:buChar char="»"/>
              <a:defRPr sz="2000">
                <a:solidFill>
                  <a:schemeClr val="tx1"/>
                </a:solidFill>
                <a:latin typeface="Calibri" pitchFamily="34" charset="0"/>
              </a:defRPr>
            </a:lvl8pPr>
            <a:lvl9pPr eaLnBrk="0" fontAlgn="base" hangingPunct="0">
              <a:spcAft>
                <a:spcPct val="0"/>
              </a:spcAft>
              <a:buFont typeface="Arial" charset="0"/>
              <a:buChar char="»"/>
              <a:defRPr sz="2000">
                <a:solidFill>
                  <a:schemeClr val="tx1"/>
                </a:solidFill>
                <a:latin typeface="Calibri" pitchFamily="34" charset="0"/>
              </a:defRPr>
            </a:lvl9pPr>
          </a:lstStyle>
          <a:p>
            <a:pPr algn="ctr" fontAlgn="base">
              <a:spcBef>
                <a:spcPct val="0"/>
              </a:spcBef>
              <a:spcAft>
                <a:spcPct val="0"/>
              </a:spcAft>
            </a:pPr>
            <a:r>
              <a:rPr lang="en-US" sz="3600" b="1" dirty="0" smtClean="0"/>
              <a:t>Planet database</a:t>
            </a:r>
            <a:endParaRPr lang="ru-RU" altLang="ru-RU" sz="3600" b="1" dirty="0" smtClean="0">
              <a:solidFill>
                <a:prstClr val="black"/>
              </a:solidFill>
            </a:endParaRPr>
          </a:p>
        </p:txBody>
      </p:sp>
      <p:sp>
        <p:nvSpPr>
          <p:cNvPr id="10249" name="Line 6"/>
          <p:cNvSpPr>
            <a:spLocks noChangeShapeType="1"/>
          </p:cNvSpPr>
          <p:nvPr/>
        </p:nvSpPr>
        <p:spPr bwMode="auto">
          <a:xfrm>
            <a:off x="142875" y="1002771"/>
            <a:ext cx="8785225" cy="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ru-RU" smtClean="0">
              <a:solidFill>
                <a:prstClr val="black"/>
              </a:solidFill>
              <a:latin typeface="Arial" charset="0"/>
            </a:endParaRPr>
          </a:p>
        </p:txBody>
      </p:sp>
      <p:sp>
        <p:nvSpPr>
          <p:cNvPr id="12" name="Содержимое 2"/>
          <p:cNvSpPr txBox="1">
            <a:spLocks/>
          </p:cNvSpPr>
          <p:nvPr/>
        </p:nvSpPr>
        <p:spPr bwMode="auto">
          <a:xfrm>
            <a:off x="561975" y="1057275"/>
            <a:ext cx="7705725" cy="19907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92500" lnSpcReduction="20000"/>
          </a:bodyPr>
          <a:lstStyle/>
          <a:p>
            <a:pPr marL="0" marR="0" lvl="0" indent="0" algn="just"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3200" b="0" i="0" u="none" strike="noStrike" kern="1200" cap="none" spc="0" normalizeH="0" baseline="0" noProof="0" dirty="0" smtClean="0">
                <a:ln>
                  <a:noFill/>
                </a:ln>
                <a:effectLst/>
                <a:uLnTx/>
                <a:uFillTx/>
                <a:latin typeface="+mn-lt"/>
                <a:ea typeface="+mn-ea"/>
                <a:cs typeface="+mn-cs"/>
              </a:rPr>
              <a:t> 14 samples in JPG format</a:t>
            </a:r>
          </a:p>
          <a:p>
            <a:pPr lvl="0" algn="just" eaLnBrk="0" fontAlgn="base" hangingPunct="0">
              <a:spcBef>
                <a:spcPct val="20000"/>
              </a:spcBef>
              <a:spcAft>
                <a:spcPct val="0"/>
              </a:spcAft>
              <a:buFont typeface="Arial" pitchFamily="34" charset="0"/>
              <a:buChar char="•"/>
              <a:defRPr/>
            </a:pPr>
            <a:r>
              <a:rPr lang="en-US" sz="3200" dirty="0" smtClean="0"/>
              <a:t> Manual image markup (</a:t>
            </a:r>
            <a:r>
              <a:rPr lang="en-US" sz="2600" i="1" dirty="0" smtClean="0"/>
              <a:t>https://supervise.ly</a:t>
            </a:r>
            <a:r>
              <a:rPr lang="en-US" sz="3200" dirty="0" smtClean="0"/>
              <a:t>) </a:t>
            </a:r>
            <a:endParaRPr kumimoji="0" lang="en-US" sz="3200" b="0" i="0" u="none" strike="noStrike" kern="1200" cap="none" spc="0" normalizeH="0" baseline="0" noProof="0" dirty="0" smtClean="0">
              <a:ln>
                <a:noFill/>
              </a:ln>
              <a:effectLst/>
              <a:uLnTx/>
              <a:uFillTx/>
              <a:latin typeface="+mn-lt"/>
              <a:ea typeface="+mn-ea"/>
              <a:cs typeface="+mn-cs"/>
            </a:endParaRPr>
          </a:p>
          <a:p>
            <a:pPr marL="0" marR="0" lvl="0" indent="0" algn="just"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3200" b="0" i="0" u="none" strike="noStrike" kern="1200" cap="none" spc="0" normalizeH="0" baseline="0" noProof="0" dirty="0" smtClean="0">
                <a:ln>
                  <a:noFill/>
                </a:ln>
                <a:effectLst/>
                <a:uLnTx/>
                <a:uFillTx/>
                <a:latin typeface="+mn-lt"/>
                <a:ea typeface="+mn-ea"/>
                <a:cs typeface="+mn-cs"/>
              </a:rPr>
              <a:t> Resolution: 8192x8192 </a:t>
            </a:r>
            <a:r>
              <a:rPr kumimoji="0" lang="en-US" sz="3200" b="0" i="0" u="none" strike="noStrike" kern="1200" cap="none" spc="0" normalizeH="0" baseline="0" noProof="0" dirty="0" err="1" smtClean="0">
                <a:ln>
                  <a:noFill/>
                </a:ln>
                <a:effectLst/>
                <a:uLnTx/>
                <a:uFillTx/>
                <a:latin typeface="+mn-lt"/>
                <a:ea typeface="+mn-ea"/>
                <a:cs typeface="+mn-cs"/>
              </a:rPr>
              <a:t>px</a:t>
            </a:r>
            <a:r>
              <a:rPr kumimoji="0" lang="en-US" sz="3200" b="0" i="0" u="none" strike="noStrike" kern="1200" cap="none" spc="0" normalizeH="0" baseline="0" noProof="0" dirty="0" smtClean="0">
                <a:ln>
                  <a:noFill/>
                </a:ln>
                <a:effectLst/>
                <a:uLnTx/>
                <a:uFillTx/>
                <a:latin typeface="+mn-lt"/>
                <a:ea typeface="+mn-ea"/>
                <a:cs typeface="+mn-cs"/>
              </a:rPr>
              <a:t>, 0.5 m/pixel</a:t>
            </a:r>
          </a:p>
          <a:p>
            <a:pPr marL="0" marR="0" lvl="0" indent="0" algn="just"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3200" b="0" i="0" u="none" strike="noStrike" kern="1200" cap="none" spc="0" normalizeH="0" baseline="0" noProof="0" dirty="0" smtClean="0">
                <a:ln>
                  <a:noFill/>
                </a:ln>
                <a:effectLst/>
                <a:uLnTx/>
                <a:uFillTx/>
                <a:latin typeface="+mn-lt"/>
                <a:ea typeface="+mn-ea"/>
                <a:cs typeface="+mn-cs"/>
              </a:rPr>
              <a:t> 3 Russian cities: Moscow, Yaroslavl, </a:t>
            </a:r>
            <a:r>
              <a:rPr kumimoji="0" lang="en-US" sz="3200" b="0" i="0" u="none" strike="noStrike" kern="1200" cap="none" spc="0" normalizeH="0" baseline="0" noProof="0" dirty="0" err="1" smtClean="0">
                <a:ln>
                  <a:noFill/>
                </a:ln>
                <a:effectLst/>
                <a:uLnTx/>
                <a:uFillTx/>
                <a:latin typeface="+mn-lt"/>
                <a:ea typeface="+mn-ea"/>
                <a:cs typeface="+mn-cs"/>
              </a:rPr>
              <a:t>Rybinsk</a:t>
            </a:r>
            <a:endParaRPr kumimoji="0" lang="en-US" sz="3200" b="0" i="0" u="none" strike="noStrike" kern="1200" cap="none" spc="0" normalizeH="0" baseline="0" noProof="0" dirty="0">
              <a:ln>
                <a:noFill/>
              </a:ln>
              <a:effectLst/>
              <a:uLnTx/>
              <a:uFillTx/>
              <a:latin typeface="+mn-lt"/>
              <a:ea typeface="+mn-ea"/>
              <a:cs typeface="+mn-cs"/>
            </a:endParaRPr>
          </a:p>
        </p:txBody>
      </p:sp>
      <p:pic>
        <p:nvPicPr>
          <p:cNvPr id="13" name="Рисунок 12" descr="0_Mos_20180819_1_R1C3.jpg"/>
          <p:cNvPicPr>
            <a:picLocks noChangeAspect="1"/>
          </p:cNvPicPr>
          <p:nvPr/>
        </p:nvPicPr>
        <p:blipFill>
          <a:blip r:embed="rId3" cstate="print"/>
          <a:stretch>
            <a:fillRect/>
          </a:stretch>
        </p:blipFill>
        <p:spPr>
          <a:xfrm>
            <a:off x="904875" y="3237000"/>
            <a:ext cx="3420000" cy="3420000"/>
          </a:xfrm>
          <a:prstGeom prst="rect">
            <a:avLst/>
          </a:prstGeom>
        </p:spPr>
      </p:pic>
      <p:pic>
        <p:nvPicPr>
          <p:cNvPr id="14" name="Рисунок 13" descr="0_Mos_20180819_1_R1C3.jpg"/>
          <p:cNvPicPr>
            <a:picLocks noChangeAspect="1"/>
          </p:cNvPicPr>
          <p:nvPr/>
        </p:nvPicPr>
        <p:blipFill>
          <a:blip r:embed="rId4" cstate="print"/>
          <a:stretch>
            <a:fillRect/>
          </a:stretch>
        </p:blipFill>
        <p:spPr>
          <a:xfrm>
            <a:off x="4629150" y="3227475"/>
            <a:ext cx="3420000" cy="3420000"/>
          </a:xfrm>
          <a:prstGeom prst="rect">
            <a:avLst/>
          </a:prstGeom>
        </p:spPr>
      </p:pic>
    </p:spTree>
    <p:extLst>
      <p:ext uri="{BB962C8B-B14F-4D97-AF65-F5344CB8AC3E}">
        <p14:creationId xmlns:p14="http://schemas.microsoft.com/office/powerpoint/2010/main" xmlns="" val="289507651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Заголовок 1"/>
          <p:cNvSpPr>
            <a:spLocks noGrp="1"/>
          </p:cNvSpPr>
          <p:nvPr>
            <p:ph type="ctrTitle"/>
          </p:nvPr>
        </p:nvSpPr>
        <p:spPr/>
        <p:txBody>
          <a:bodyPr/>
          <a:lstStyle/>
          <a:p>
            <a:pPr eaLnBrk="1" hangingPunct="1"/>
            <a:endParaRPr lang="ru-RU" altLang="ru-RU" smtClean="0"/>
          </a:p>
        </p:txBody>
      </p:sp>
      <p:sp>
        <p:nvSpPr>
          <p:cNvPr id="3" name="Подзаголовок 2">
            <a:extLst>
              <a:ext uri="{FF2B5EF4-FFF2-40B4-BE49-F238E27FC236}">
                <a16:creationId xmlns="" xmlns:a16="http://schemas.microsoft.com/office/drawing/2014/main" id="{47B1AFB2-F7B0-422C-BE6C-E010674BBFC9}"/>
              </a:ext>
            </a:extLst>
          </p:cNvPr>
          <p:cNvSpPr>
            <a:spLocks noGrp="1"/>
          </p:cNvSpPr>
          <p:nvPr>
            <p:ph type="subTitle" idx="1"/>
          </p:nvPr>
        </p:nvSpPr>
        <p:spPr/>
        <p:txBody>
          <a:bodyPr rtlCol="0">
            <a:normAutofit/>
          </a:bodyPr>
          <a:lstStyle/>
          <a:p>
            <a:pPr eaLnBrk="1" fontAlgn="auto" hangingPunct="1">
              <a:spcAft>
                <a:spcPts val="0"/>
              </a:spcAft>
              <a:buFont typeface="Arial" panose="020B0604020202020204" pitchFamily="34" charset="0"/>
              <a:buNone/>
              <a:defRPr/>
            </a:pPr>
            <a:endParaRPr lang="ru-RU"/>
          </a:p>
        </p:txBody>
      </p:sp>
      <p:sp>
        <p:nvSpPr>
          <p:cNvPr id="5" name="Прямоугольник 4">
            <a:extLst>
              <a:ext uri="{FF2B5EF4-FFF2-40B4-BE49-F238E27FC236}">
                <a16:creationId xmlns="" xmlns:a16="http://schemas.microsoft.com/office/drawing/2014/main" id="{6E24DB9A-FB6D-4C61-9DA7-EEE88A9B2784}"/>
              </a:ext>
            </a:extLst>
          </p:cNvPr>
          <p:cNvSpPr/>
          <p:nvPr/>
        </p:nvSpPr>
        <p:spPr>
          <a:xfrm>
            <a:off x="53973" y="31749"/>
            <a:ext cx="9041166" cy="6759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prstClr val="white"/>
                </a:solidFill>
              </a:rPr>
              <a:t>An increase in the training database, the addition of "complex" cases;</a:t>
            </a:r>
          </a:p>
          <a:p>
            <a:pPr algn="ctr">
              <a:defRPr/>
            </a:pPr>
            <a:r>
              <a:rPr lang="en-US" dirty="0">
                <a:solidFill>
                  <a:prstClr val="white"/>
                </a:solidFill>
              </a:rPr>
              <a:t>Collection of image bases for other endoscopic systems;</a:t>
            </a:r>
          </a:p>
          <a:p>
            <a:pPr algn="ctr">
              <a:defRPr/>
            </a:pPr>
            <a:r>
              <a:rPr lang="en-US" dirty="0">
                <a:solidFill>
                  <a:prstClr val="white"/>
                </a:solidFill>
              </a:rPr>
              <a:t>Real-time endoscopy processing.</a:t>
            </a:r>
            <a:endParaRPr lang="ru-RU" dirty="0">
              <a:solidFill>
                <a:prstClr val="white"/>
              </a:solidFill>
            </a:endParaRPr>
          </a:p>
        </p:txBody>
      </p:sp>
      <p:sp>
        <p:nvSpPr>
          <p:cNvPr id="10247" name="Заголовок 1"/>
          <p:cNvSpPr txBox="1">
            <a:spLocks noChangeArrowheads="1"/>
          </p:cNvSpPr>
          <p:nvPr/>
        </p:nvSpPr>
        <p:spPr bwMode="auto">
          <a:xfrm>
            <a:off x="420687" y="43921"/>
            <a:ext cx="8229600" cy="958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Font typeface="Arial" charset="0"/>
              <a:buChar char="»"/>
              <a:defRPr sz="2000">
                <a:solidFill>
                  <a:schemeClr val="tx1"/>
                </a:solidFill>
                <a:latin typeface="Calibri" pitchFamily="34" charset="0"/>
              </a:defRPr>
            </a:lvl6pPr>
            <a:lvl7pPr eaLnBrk="0" fontAlgn="base" hangingPunct="0">
              <a:spcAft>
                <a:spcPct val="0"/>
              </a:spcAft>
              <a:buFont typeface="Arial" charset="0"/>
              <a:buChar char="»"/>
              <a:defRPr sz="2000">
                <a:solidFill>
                  <a:schemeClr val="tx1"/>
                </a:solidFill>
                <a:latin typeface="Calibri" pitchFamily="34" charset="0"/>
              </a:defRPr>
            </a:lvl7pPr>
            <a:lvl8pPr eaLnBrk="0" fontAlgn="base" hangingPunct="0">
              <a:spcAft>
                <a:spcPct val="0"/>
              </a:spcAft>
              <a:buFont typeface="Arial" charset="0"/>
              <a:buChar char="»"/>
              <a:defRPr sz="2000">
                <a:solidFill>
                  <a:schemeClr val="tx1"/>
                </a:solidFill>
                <a:latin typeface="Calibri" pitchFamily="34" charset="0"/>
              </a:defRPr>
            </a:lvl8pPr>
            <a:lvl9pPr eaLnBrk="0" fontAlgn="base" hangingPunct="0">
              <a:spcAft>
                <a:spcPct val="0"/>
              </a:spcAft>
              <a:buFont typeface="Arial" charset="0"/>
              <a:buChar char="»"/>
              <a:defRPr sz="2000">
                <a:solidFill>
                  <a:schemeClr val="tx1"/>
                </a:solidFill>
                <a:latin typeface="Calibri" pitchFamily="34" charset="0"/>
              </a:defRPr>
            </a:lvl9pPr>
          </a:lstStyle>
          <a:p>
            <a:pPr algn="ctr" fontAlgn="base">
              <a:spcBef>
                <a:spcPct val="0"/>
              </a:spcBef>
              <a:spcAft>
                <a:spcPct val="0"/>
              </a:spcAft>
            </a:pPr>
            <a:r>
              <a:rPr lang="en-US" sz="3600" b="1" dirty="0" smtClean="0"/>
              <a:t>Dataset preparation</a:t>
            </a:r>
            <a:endParaRPr lang="ru-RU" altLang="ru-RU" sz="3600" b="1" dirty="0" smtClean="0">
              <a:solidFill>
                <a:prstClr val="black"/>
              </a:solidFill>
            </a:endParaRPr>
          </a:p>
        </p:txBody>
      </p:sp>
      <p:sp>
        <p:nvSpPr>
          <p:cNvPr id="10249" name="Line 6"/>
          <p:cNvSpPr>
            <a:spLocks noChangeShapeType="1"/>
          </p:cNvSpPr>
          <p:nvPr/>
        </p:nvSpPr>
        <p:spPr bwMode="auto">
          <a:xfrm>
            <a:off x="142875" y="1002771"/>
            <a:ext cx="8785225" cy="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ru-RU" smtClean="0">
              <a:solidFill>
                <a:prstClr val="black"/>
              </a:solidFill>
              <a:latin typeface="Arial" charset="0"/>
            </a:endParaRPr>
          </a:p>
        </p:txBody>
      </p:sp>
      <p:sp>
        <p:nvSpPr>
          <p:cNvPr id="10" name="Содержимое 2"/>
          <p:cNvSpPr txBox="1">
            <a:spLocks/>
          </p:cNvSpPr>
          <p:nvPr/>
        </p:nvSpPr>
        <p:spPr bwMode="auto">
          <a:xfrm>
            <a:off x="323850" y="1143000"/>
            <a:ext cx="8658225" cy="189547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fontScale="85000" lnSpcReduction="10000"/>
          </a:bodyPr>
          <a:lstStyle/>
          <a:p>
            <a:pPr marL="0" marR="0" lvl="0" indent="0" algn="just"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3200" b="0" i="0" u="none" strike="noStrike" kern="1200" cap="none" spc="0" normalizeH="0" baseline="0" noProof="0" dirty="0" smtClean="0">
                <a:ln>
                  <a:noFill/>
                </a:ln>
                <a:effectLst/>
                <a:uLnTx/>
                <a:uFillTx/>
                <a:latin typeface="+mn-lt"/>
                <a:ea typeface="+mn-ea"/>
                <a:cs typeface="+mn-cs"/>
              </a:rPr>
              <a:t> Cropped image resolution: 512x512 </a:t>
            </a:r>
            <a:r>
              <a:rPr kumimoji="0" lang="en-US" sz="3200" b="0" i="0" u="none" strike="noStrike" kern="1200" cap="none" spc="0" normalizeH="0" baseline="0" noProof="0" dirty="0" err="1" smtClean="0">
                <a:ln>
                  <a:noFill/>
                </a:ln>
                <a:effectLst/>
                <a:uLnTx/>
                <a:uFillTx/>
                <a:latin typeface="+mn-lt"/>
                <a:ea typeface="+mn-ea"/>
                <a:cs typeface="+mn-cs"/>
              </a:rPr>
              <a:t>px</a:t>
            </a:r>
            <a:endParaRPr kumimoji="0" lang="en-US" sz="3200" b="0" i="0" u="none" strike="noStrike" kern="1200" cap="none" spc="0" normalizeH="0" baseline="0" noProof="0" dirty="0" smtClean="0">
              <a:ln>
                <a:noFill/>
              </a:ln>
              <a:effectLst/>
              <a:uLnTx/>
              <a:uFillTx/>
              <a:latin typeface="+mn-lt"/>
              <a:ea typeface="+mn-ea"/>
              <a:cs typeface="+mn-cs"/>
            </a:endParaRPr>
          </a:p>
          <a:p>
            <a:pPr marL="0" marR="0" lvl="0" indent="0" algn="just" defTabSz="914400" rtl="0" eaLnBrk="0" fontAlgn="base" latinLnBrk="0" hangingPunct="0">
              <a:lnSpc>
                <a:spcPct val="100000"/>
              </a:lnSpc>
              <a:spcBef>
                <a:spcPct val="20000"/>
              </a:spcBef>
              <a:spcAft>
                <a:spcPct val="0"/>
              </a:spcAft>
              <a:buClrTx/>
              <a:buSzTx/>
              <a:buFont typeface="Arial" pitchFamily="34" charset="0"/>
              <a:buChar char="•"/>
              <a:tabLst/>
              <a:defRPr/>
            </a:pPr>
            <a:r>
              <a:rPr lang="en-US" sz="3200" dirty="0" smtClean="0"/>
              <a:t> Augmentation: mirror reflection + rotation (+90, +180, -90)</a:t>
            </a:r>
            <a:endParaRPr kumimoji="0" lang="en-US" sz="3200" b="0" i="0" u="none" strike="noStrike" kern="1200" cap="none" spc="0" normalizeH="0" baseline="0" noProof="0" dirty="0" smtClean="0">
              <a:ln>
                <a:noFill/>
              </a:ln>
              <a:effectLst/>
              <a:uLnTx/>
              <a:uFillTx/>
              <a:latin typeface="+mn-lt"/>
              <a:ea typeface="+mn-ea"/>
              <a:cs typeface="+mn-cs"/>
            </a:endParaRPr>
          </a:p>
          <a:p>
            <a:pPr marL="0" marR="0" lvl="0" indent="0" algn="just"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3200" b="0" i="0" u="none" strike="noStrike" kern="1200" cap="none" spc="0" normalizeH="0" baseline="0" noProof="0" dirty="0" smtClean="0">
                <a:ln>
                  <a:noFill/>
                </a:ln>
                <a:effectLst/>
                <a:uLnTx/>
                <a:uFillTx/>
                <a:latin typeface="+mn-lt"/>
                <a:ea typeface="+mn-ea"/>
                <a:cs typeface="+mn-cs"/>
              </a:rPr>
              <a:t> Training set: 20888 images</a:t>
            </a:r>
          </a:p>
          <a:p>
            <a:pPr marL="0" marR="0" lvl="0" indent="0" algn="just" defTabSz="914400" rtl="0" eaLnBrk="0" fontAlgn="base" latinLnBrk="0" hangingPunct="0">
              <a:lnSpc>
                <a:spcPct val="100000"/>
              </a:lnSpc>
              <a:spcBef>
                <a:spcPct val="20000"/>
              </a:spcBef>
              <a:spcAft>
                <a:spcPct val="0"/>
              </a:spcAft>
              <a:buClrTx/>
              <a:buSzTx/>
              <a:buFont typeface="Arial" pitchFamily="34" charset="0"/>
              <a:buChar char="•"/>
              <a:tabLst/>
              <a:defRPr/>
            </a:pPr>
            <a:r>
              <a:rPr kumimoji="0" lang="en-US" sz="3200" b="0" i="0" u="none" strike="noStrike" kern="1200" cap="none" spc="0" normalizeH="0" baseline="0" noProof="0" dirty="0" smtClean="0">
                <a:ln>
                  <a:noFill/>
                </a:ln>
                <a:effectLst/>
                <a:uLnTx/>
                <a:uFillTx/>
                <a:latin typeface="+mn-lt"/>
                <a:ea typeface="+mn-ea"/>
                <a:cs typeface="+mn-cs"/>
              </a:rPr>
              <a:t> Test set: 5224 photos</a:t>
            </a:r>
            <a:endParaRPr kumimoji="0" lang="en-US" sz="3200" b="0" i="0" u="none" strike="noStrike" kern="1200" cap="none" spc="0" normalizeH="0" baseline="0" noProof="0" dirty="0">
              <a:ln>
                <a:noFill/>
              </a:ln>
              <a:effectLst/>
              <a:uLnTx/>
              <a:uFillTx/>
              <a:latin typeface="+mn-lt"/>
              <a:ea typeface="+mn-ea"/>
              <a:cs typeface="+mn-cs"/>
            </a:endParaRPr>
          </a:p>
        </p:txBody>
      </p:sp>
      <p:pic>
        <p:nvPicPr>
          <p:cNvPr id="11" name="Picture 20" descr="0_Mos_20180819_1_R1C1_00066"/>
          <p:cNvPicPr>
            <a:picLocks noChangeAspect="1" noChangeArrowheads="1"/>
          </p:cNvPicPr>
          <p:nvPr/>
        </p:nvPicPr>
        <p:blipFill>
          <a:blip r:embed="rId3" cstate="print"/>
          <a:srcRect/>
          <a:stretch>
            <a:fillRect/>
          </a:stretch>
        </p:blipFill>
        <p:spPr bwMode="auto">
          <a:xfrm>
            <a:off x="333374" y="3133724"/>
            <a:ext cx="1620000" cy="1620000"/>
          </a:xfrm>
          <a:prstGeom prst="rect">
            <a:avLst/>
          </a:prstGeom>
          <a:noFill/>
        </p:spPr>
      </p:pic>
      <p:pic>
        <p:nvPicPr>
          <p:cNvPr id="15" name="Picture 19" descr="0_Mos_20180819_1_R1C1_00066"/>
          <p:cNvPicPr>
            <a:picLocks noChangeAspect="1" noChangeArrowheads="1"/>
          </p:cNvPicPr>
          <p:nvPr/>
        </p:nvPicPr>
        <p:blipFill>
          <a:blip r:embed="rId4" cstate="print"/>
          <a:srcRect/>
          <a:stretch>
            <a:fillRect/>
          </a:stretch>
        </p:blipFill>
        <p:spPr bwMode="auto">
          <a:xfrm rot="5400000">
            <a:off x="2066924" y="3133724"/>
            <a:ext cx="1620000" cy="1620000"/>
          </a:xfrm>
          <a:prstGeom prst="rect">
            <a:avLst/>
          </a:prstGeom>
          <a:noFill/>
        </p:spPr>
      </p:pic>
      <p:pic>
        <p:nvPicPr>
          <p:cNvPr id="16" name="Рисунок 1" descr="0_Mos_20180819_1_R1C1_00066"/>
          <p:cNvPicPr>
            <a:picLocks noChangeAspect="1" noChangeArrowheads="1"/>
          </p:cNvPicPr>
          <p:nvPr/>
        </p:nvPicPr>
        <p:blipFill>
          <a:blip r:embed="rId5" cstate="print"/>
          <a:srcRect/>
          <a:stretch>
            <a:fillRect/>
          </a:stretch>
        </p:blipFill>
        <p:spPr bwMode="auto">
          <a:xfrm flipV="1">
            <a:off x="3790949" y="3133724"/>
            <a:ext cx="1620000" cy="1620000"/>
          </a:xfrm>
          <a:prstGeom prst="rect">
            <a:avLst/>
          </a:prstGeom>
          <a:noFill/>
        </p:spPr>
      </p:pic>
      <p:pic>
        <p:nvPicPr>
          <p:cNvPr id="17" name="Рисунок 16" descr="C:\_Repositories\Building_Detection\raw_data\Sat\samples_masks\0_Mos_20180819_1_R1C1_00066.png"/>
          <p:cNvPicPr/>
          <p:nvPr/>
        </p:nvPicPr>
        <p:blipFill>
          <a:blip r:embed="rId6" cstate="print"/>
          <a:stretch>
            <a:fillRect/>
          </a:stretch>
        </p:blipFill>
        <p:spPr bwMode="auto">
          <a:xfrm rot="16200000">
            <a:off x="5507250" y="3135525"/>
            <a:ext cx="1620000" cy="1620000"/>
          </a:xfrm>
          <a:prstGeom prst="rect">
            <a:avLst/>
          </a:prstGeom>
          <a:noFill/>
          <a:ln w="9525">
            <a:noFill/>
            <a:miter lim="800000"/>
            <a:headEnd/>
            <a:tailEnd/>
          </a:ln>
        </p:spPr>
      </p:pic>
      <p:pic>
        <p:nvPicPr>
          <p:cNvPr id="18" name="Рисунок 17" descr="C:\_Repositories\Building_Detection\raw_data\Sat\samples_masks\0_Mos_20180819_1_R1C1_00066.png"/>
          <p:cNvPicPr/>
          <p:nvPr/>
        </p:nvPicPr>
        <p:blipFill>
          <a:blip r:embed="rId7" cstate="print"/>
          <a:srcRect/>
          <a:stretch>
            <a:fillRect/>
          </a:stretch>
        </p:blipFill>
        <p:spPr bwMode="auto">
          <a:xfrm>
            <a:off x="332383" y="4916700"/>
            <a:ext cx="1620000" cy="1620000"/>
          </a:xfrm>
          <a:prstGeom prst="rect">
            <a:avLst/>
          </a:prstGeom>
          <a:noFill/>
          <a:ln w="9525">
            <a:noFill/>
            <a:miter lim="800000"/>
            <a:headEnd/>
            <a:tailEnd/>
          </a:ln>
        </p:spPr>
      </p:pic>
      <p:pic>
        <p:nvPicPr>
          <p:cNvPr id="19" name="Рисунок 18" descr="C:\_Repositories\Building_Detection\raw_data\Sat\samples_masks\0_Mos_20180819_1_R1C1_00066.png"/>
          <p:cNvPicPr/>
          <p:nvPr/>
        </p:nvPicPr>
        <p:blipFill>
          <a:blip r:embed="rId8" cstate="print"/>
          <a:stretch>
            <a:fillRect/>
          </a:stretch>
        </p:blipFill>
        <p:spPr bwMode="auto">
          <a:xfrm rot="16200000">
            <a:off x="5516775" y="4926225"/>
            <a:ext cx="1620000" cy="1620000"/>
          </a:xfrm>
          <a:prstGeom prst="rect">
            <a:avLst/>
          </a:prstGeom>
          <a:noFill/>
          <a:ln w="9525">
            <a:noFill/>
            <a:miter lim="800000"/>
            <a:headEnd/>
            <a:tailEnd/>
          </a:ln>
        </p:spPr>
      </p:pic>
      <p:pic>
        <p:nvPicPr>
          <p:cNvPr id="20" name="Рисунок 19" descr="C:\_Repositories\Building_Detection\raw_data\Sat\samples_masks\0_Mos_20180819_1_R1C1_00066.png"/>
          <p:cNvPicPr/>
          <p:nvPr/>
        </p:nvPicPr>
        <p:blipFill>
          <a:blip r:embed="rId9" cstate="print"/>
          <a:stretch>
            <a:fillRect/>
          </a:stretch>
        </p:blipFill>
        <p:spPr bwMode="auto">
          <a:xfrm rot="5400000">
            <a:off x="2068725" y="4916700"/>
            <a:ext cx="1620000" cy="1620000"/>
          </a:xfrm>
          <a:prstGeom prst="rect">
            <a:avLst/>
          </a:prstGeom>
          <a:noFill/>
          <a:ln w="9525">
            <a:noFill/>
            <a:miter lim="800000"/>
            <a:headEnd/>
            <a:tailEnd/>
          </a:ln>
        </p:spPr>
      </p:pic>
      <p:pic>
        <p:nvPicPr>
          <p:cNvPr id="21" name="Рисунок 20" descr="C:\_Repositories\Building_Detection\raw_data\Sat\samples_masks\0_Mos_20180819_1_R1C1_00066.png"/>
          <p:cNvPicPr/>
          <p:nvPr/>
        </p:nvPicPr>
        <p:blipFill>
          <a:blip r:embed="rId10" cstate="print"/>
          <a:stretch>
            <a:fillRect/>
          </a:stretch>
        </p:blipFill>
        <p:spPr bwMode="auto">
          <a:xfrm flipV="1">
            <a:off x="3792750" y="4926225"/>
            <a:ext cx="1620000" cy="1620000"/>
          </a:xfrm>
          <a:prstGeom prst="rect">
            <a:avLst/>
          </a:prstGeom>
          <a:noFill/>
          <a:ln w="9525">
            <a:noFill/>
            <a:miter lim="800000"/>
            <a:headEnd/>
            <a:tailEnd/>
          </a:ln>
        </p:spPr>
      </p:pic>
      <p:pic>
        <p:nvPicPr>
          <p:cNvPr id="22" name="Рисунок 21" descr="C:\_Repositories\Building_Detection\raw_data\Sat\samples_masks\0_Mos_20180819_1_R1C1_00066.png"/>
          <p:cNvPicPr/>
          <p:nvPr/>
        </p:nvPicPr>
        <p:blipFill>
          <a:blip r:embed="rId11" cstate="print"/>
          <a:stretch>
            <a:fillRect/>
          </a:stretch>
        </p:blipFill>
        <p:spPr bwMode="auto">
          <a:xfrm>
            <a:off x="7228725" y="3135525"/>
            <a:ext cx="1620000" cy="1620000"/>
          </a:xfrm>
          <a:prstGeom prst="rect">
            <a:avLst/>
          </a:prstGeom>
          <a:noFill/>
          <a:ln w="9525">
            <a:noFill/>
            <a:miter lim="800000"/>
            <a:headEnd/>
            <a:tailEnd/>
          </a:ln>
        </p:spPr>
      </p:pic>
      <p:pic>
        <p:nvPicPr>
          <p:cNvPr id="23" name="Рисунок 22" descr="C:\_Repositories\Building_Detection\raw_data\Sat\samples_masks\0_Mos_20180819_1_R1C1_00066.png"/>
          <p:cNvPicPr/>
          <p:nvPr/>
        </p:nvPicPr>
        <p:blipFill>
          <a:blip r:embed="rId12" cstate="print"/>
          <a:stretch>
            <a:fillRect/>
          </a:stretch>
        </p:blipFill>
        <p:spPr bwMode="auto">
          <a:xfrm>
            <a:off x="7238250" y="4923675"/>
            <a:ext cx="1620000" cy="1620000"/>
          </a:xfrm>
          <a:prstGeom prst="rect">
            <a:avLst/>
          </a:prstGeom>
          <a:noFill/>
          <a:ln w="9525">
            <a:noFill/>
            <a:miter lim="800000"/>
            <a:headEnd/>
            <a:tailEnd/>
          </a:ln>
        </p:spPr>
      </p:pic>
    </p:spTree>
    <p:extLst>
      <p:ext uri="{BB962C8B-B14F-4D97-AF65-F5344CB8AC3E}">
        <p14:creationId xmlns:p14="http://schemas.microsoft.com/office/powerpoint/2010/main" xmlns="" val="289507651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Заголовок 1"/>
          <p:cNvSpPr>
            <a:spLocks noGrp="1"/>
          </p:cNvSpPr>
          <p:nvPr>
            <p:ph type="ctrTitle"/>
          </p:nvPr>
        </p:nvSpPr>
        <p:spPr/>
        <p:txBody>
          <a:bodyPr/>
          <a:lstStyle/>
          <a:p>
            <a:pPr eaLnBrk="1" hangingPunct="1"/>
            <a:endParaRPr lang="ru-RU" altLang="ru-RU" smtClean="0"/>
          </a:p>
        </p:txBody>
      </p:sp>
      <p:sp>
        <p:nvSpPr>
          <p:cNvPr id="3" name="Подзаголовок 2">
            <a:extLst>
              <a:ext uri="{FF2B5EF4-FFF2-40B4-BE49-F238E27FC236}">
                <a16:creationId xmlns="" xmlns:a16="http://schemas.microsoft.com/office/drawing/2014/main" id="{47B1AFB2-F7B0-422C-BE6C-E010674BBFC9}"/>
              </a:ext>
            </a:extLst>
          </p:cNvPr>
          <p:cNvSpPr>
            <a:spLocks noGrp="1"/>
          </p:cNvSpPr>
          <p:nvPr>
            <p:ph type="subTitle" idx="1"/>
          </p:nvPr>
        </p:nvSpPr>
        <p:spPr/>
        <p:txBody>
          <a:bodyPr rtlCol="0">
            <a:normAutofit/>
          </a:bodyPr>
          <a:lstStyle/>
          <a:p>
            <a:pPr eaLnBrk="1" fontAlgn="auto" hangingPunct="1">
              <a:spcAft>
                <a:spcPts val="0"/>
              </a:spcAft>
              <a:buFont typeface="Arial" panose="020B0604020202020204" pitchFamily="34" charset="0"/>
              <a:buNone/>
              <a:defRPr/>
            </a:pPr>
            <a:endParaRPr lang="ru-RU"/>
          </a:p>
        </p:txBody>
      </p:sp>
      <p:sp>
        <p:nvSpPr>
          <p:cNvPr id="5" name="Прямоугольник 4">
            <a:extLst>
              <a:ext uri="{FF2B5EF4-FFF2-40B4-BE49-F238E27FC236}">
                <a16:creationId xmlns="" xmlns:a16="http://schemas.microsoft.com/office/drawing/2014/main" id="{6E24DB9A-FB6D-4C61-9DA7-EEE88A9B2784}"/>
              </a:ext>
            </a:extLst>
          </p:cNvPr>
          <p:cNvSpPr/>
          <p:nvPr/>
        </p:nvSpPr>
        <p:spPr>
          <a:xfrm>
            <a:off x="53973" y="31749"/>
            <a:ext cx="9041166" cy="6759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prstClr val="white"/>
                </a:solidFill>
              </a:rPr>
              <a:t>An increase in the training database, the addition of "complex" cases;</a:t>
            </a:r>
          </a:p>
          <a:p>
            <a:pPr algn="ctr">
              <a:defRPr/>
            </a:pPr>
            <a:r>
              <a:rPr lang="en-US" dirty="0">
                <a:solidFill>
                  <a:prstClr val="white"/>
                </a:solidFill>
              </a:rPr>
              <a:t>Collection of image bases for other endoscopic systems;</a:t>
            </a:r>
          </a:p>
          <a:p>
            <a:pPr algn="ctr">
              <a:defRPr/>
            </a:pPr>
            <a:r>
              <a:rPr lang="en-US" dirty="0">
                <a:solidFill>
                  <a:prstClr val="white"/>
                </a:solidFill>
              </a:rPr>
              <a:t>Real-time endoscopy processing.</a:t>
            </a:r>
            <a:endParaRPr lang="ru-RU" dirty="0">
              <a:solidFill>
                <a:prstClr val="white"/>
              </a:solidFill>
            </a:endParaRPr>
          </a:p>
        </p:txBody>
      </p:sp>
      <p:sp>
        <p:nvSpPr>
          <p:cNvPr id="10247" name="Заголовок 1"/>
          <p:cNvSpPr txBox="1">
            <a:spLocks noChangeArrowheads="1"/>
          </p:cNvSpPr>
          <p:nvPr/>
        </p:nvSpPr>
        <p:spPr bwMode="auto">
          <a:xfrm>
            <a:off x="420687" y="43921"/>
            <a:ext cx="8229600" cy="958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Font typeface="Arial" charset="0"/>
              <a:buChar char="»"/>
              <a:defRPr sz="2000">
                <a:solidFill>
                  <a:schemeClr val="tx1"/>
                </a:solidFill>
                <a:latin typeface="Calibri" pitchFamily="34" charset="0"/>
              </a:defRPr>
            </a:lvl6pPr>
            <a:lvl7pPr eaLnBrk="0" fontAlgn="base" hangingPunct="0">
              <a:spcAft>
                <a:spcPct val="0"/>
              </a:spcAft>
              <a:buFont typeface="Arial" charset="0"/>
              <a:buChar char="»"/>
              <a:defRPr sz="2000">
                <a:solidFill>
                  <a:schemeClr val="tx1"/>
                </a:solidFill>
                <a:latin typeface="Calibri" pitchFamily="34" charset="0"/>
              </a:defRPr>
            </a:lvl7pPr>
            <a:lvl8pPr eaLnBrk="0" fontAlgn="base" hangingPunct="0">
              <a:spcAft>
                <a:spcPct val="0"/>
              </a:spcAft>
              <a:buFont typeface="Arial" charset="0"/>
              <a:buChar char="»"/>
              <a:defRPr sz="2000">
                <a:solidFill>
                  <a:schemeClr val="tx1"/>
                </a:solidFill>
                <a:latin typeface="Calibri" pitchFamily="34" charset="0"/>
              </a:defRPr>
            </a:lvl8pPr>
            <a:lvl9pPr eaLnBrk="0" fontAlgn="base" hangingPunct="0">
              <a:spcAft>
                <a:spcPct val="0"/>
              </a:spcAft>
              <a:buFont typeface="Arial" charset="0"/>
              <a:buChar char="»"/>
              <a:defRPr sz="2000">
                <a:solidFill>
                  <a:schemeClr val="tx1"/>
                </a:solidFill>
                <a:latin typeface="Calibri" pitchFamily="34" charset="0"/>
              </a:defRPr>
            </a:lvl9pPr>
          </a:lstStyle>
          <a:p>
            <a:pPr algn="ctr" fontAlgn="base">
              <a:spcBef>
                <a:spcPct val="0"/>
              </a:spcBef>
              <a:spcAft>
                <a:spcPct val="0"/>
              </a:spcAft>
            </a:pPr>
            <a:r>
              <a:rPr lang="en-US" sz="3600" b="1" dirty="0" smtClean="0"/>
              <a:t>Training process</a:t>
            </a:r>
            <a:endParaRPr lang="ru-RU" altLang="ru-RU" sz="3600" b="1" dirty="0" smtClean="0">
              <a:solidFill>
                <a:prstClr val="black"/>
              </a:solidFill>
            </a:endParaRPr>
          </a:p>
        </p:txBody>
      </p:sp>
      <p:sp>
        <p:nvSpPr>
          <p:cNvPr id="10249" name="Line 6"/>
          <p:cNvSpPr>
            <a:spLocks noChangeShapeType="1"/>
          </p:cNvSpPr>
          <p:nvPr/>
        </p:nvSpPr>
        <p:spPr bwMode="auto">
          <a:xfrm>
            <a:off x="142875" y="1002771"/>
            <a:ext cx="8785225" cy="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ru-RU" smtClean="0">
              <a:solidFill>
                <a:prstClr val="black"/>
              </a:solidFill>
              <a:latin typeface="Arial" charset="0"/>
            </a:endParaRPr>
          </a:p>
        </p:txBody>
      </p:sp>
      <p:pic>
        <p:nvPicPr>
          <p:cNvPr id="24" name="Picture 2" descr="C:\Users\User\Downloads\big_nvidia-dgx-1.jpg.jpg"/>
          <p:cNvPicPr>
            <a:picLocks noChangeAspect="1" noChangeArrowheads="1"/>
          </p:cNvPicPr>
          <p:nvPr/>
        </p:nvPicPr>
        <p:blipFill>
          <a:blip r:embed="rId3" cstate="print"/>
          <a:srcRect/>
          <a:stretch>
            <a:fillRect/>
          </a:stretch>
        </p:blipFill>
        <p:spPr bwMode="auto">
          <a:xfrm>
            <a:off x="207630" y="1549696"/>
            <a:ext cx="4631070" cy="4811132"/>
          </a:xfrm>
          <a:prstGeom prst="rect">
            <a:avLst/>
          </a:prstGeom>
          <a:noFill/>
        </p:spPr>
      </p:pic>
      <p:pic>
        <p:nvPicPr>
          <p:cNvPr id="25" name="Picture 2" descr="C:\Users\User\Downloads\demidai.png"/>
          <p:cNvPicPr>
            <a:picLocks noChangeAspect="1" noChangeArrowheads="1"/>
          </p:cNvPicPr>
          <p:nvPr/>
        </p:nvPicPr>
        <p:blipFill>
          <a:blip r:embed="rId4" cstate="print"/>
          <a:srcRect/>
          <a:stretch>
            <a:fillRect/>
          </a:stretch>
        </p:blipFill>
        <p:spPr bwMode="auto">
          <a:xfrm>
            <a:off x="5031647" y="4752975"/>
            <a:ext cx="3919406" cy="1428750"/>
          </a:xfrm>
          <a:prstGeom prst="rect">
            <a:avLst/>
          </a:prstGeom>
          <a:noFill/>
        </p:spPr>
      </p:pic>
      <p:sp>
        <p:nvSpPr>
          <p:cNvPr id="26" name="Содержимое 10"/>
          <p:cNvSpPr txBox="1">
            <a:spLocks/>
          </p:cNvSpPr>
          <p:nvPr/>
        </p:nvSpPr>
        <p:spPr>
          <a:xfrm>
            <a:off x="4972051" y="1857375"/>
            <a:ext cx="4029074" cy="2495550"/>
          </a:xfrm>
          <a:prstGeom prst="rect">
            <a:avLst/>
          </a:prstGeom>
        </p:spPr>
        <p:txBody>
          <a:bodyPr vert="horz" lIns="91440" tIns="45720" rIns="91440" bIns="45720" rtlCol="0">
            <a:no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100" b="0" i="0" u="none" strike="noStrike" kern="1200" cap="none" spc="0" normalizeH="0" baseline="0" noProof="0" dirty="0" smtClean="0">
                <a:ln>
                  <a:noFill/>
                </a:ln>
                <a:solidFill>
                  <a:schemeClr val="tx1"/>
                </a:solidFill>
                <a:effectLst/>
                <a:uLnTx/>
                <a:uFillTx/>
                <a:latin typeface="Calibri" pitchFamily="34" charset="0"/>
                <a:ea typeface="+mn-ea"/>
                <a:cs typeface="+mn-cs"/>
              </a:rPr>
              <a:t>Metrics: </a:t>
            </a:r>
            <a:r>
              <a:rPr kumimoji="0" lang="en-US" sz="2100" b="0" i="0" u="none" strike="noStrike" kern="1200" cap="none" spc="0" normalizeH="0" baseline="0" noProof="0" dirty="0" err="1" smtClean="0">
                <a:ln>
                  <a:noFill/>
                </a:ln>
                <a:solidFill>
                  <a:schemeClr val="tx1"/>
                </a:solidFill>
                <a:effectLst/>
                <a:uLnTx/>
                <a:uFillTx/>
                <a:latin typeface="Calibri" pitchFamily="34" charset="0"/>
                <a:ea typeface="+mn-ea"/>
                <a:cs typeface="+mn-cs"/>
              </a:rPr>
              <a:t>Jaccard</a:t>
            </a:r>
            <a:r>
              <a:rPr kumimoji="0" lang="en-US" sz="2100" b="0" i="0" u="none" strike="noStrike" kern="1200" cap="none" spc="0" normalizeH="0" baseline="0" noProof="0" dirty="0" smtClean="0">
                <a:ln>
                  <a:noFill/>
                </a:ln>
                <a:solidFill>
                  <a:schemeClr val="tx1"/>
                </a:solidFill>
                <a:effectLst/>
                <a:uLnTx/>
                <a:uFillTx/>
                <a:latin typeface="Calibri" pitchFamily="34" charset="0"/>
                <a:ea typeface="+mn-ea"/>
                <a:cs typeface="+mn-cs"/>
              </a:rPr>
              <a:t> index (J)</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100" b="0" i="0" u="none" strike="noStrike" kern="1200" cap="none" spc="0" normalizeH="0" baseline="0" noProof="0" dirty="0" smtClean="0">
                <a:ln>
                  <a:noFill/>
                </a:ln>
                <a:solidFill>
                  <a:schemeClr val="tx1"/>
                </a:solidFill>
                <a:effectLst/>
                <a:uLnTx/>
                <a:uFillTx/>
                <a:latin typeface="Calibri" pitchFamily="34" charset="0"/>
                <a:ea typeface="+mn-ea"/>
                <a:cs typeface="+mn-cs"/>
              </a:rPr>
              <a:t>Loss </a:t>
            </a:r>
            <a:r>
              <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rPr>
              <a:t>function: binary</a:t>
            </a:r>
            <a:r>
              <a:rPr kumimoji="0" lang="en-US" sz="2100" b="0" i="0" u="none" strike="noStrike" kern="1200" cap="none" spc="0" normalizeH="0" noProof="0" dirty="0">
                <a:ln>
                  <a:noFill/>
                </a:ln>
                <a:solidFill>
                  <a:schemeClr val="tx1"/>
                </a:solidFill>
                <a:effectLst/>
                <a:uLnTx/>
                <a:uFillTx/>
                <a:latin typeface="Calibri" pitchFamily="34" charset="0"/>
                <a:ea typeface="+mn-ea"/>
                <a:cs typeface="+mn-cs"/>
              </a:rPr>
              <a:t> </a:t>
            </a:r>
            <a:r>
              <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rPr>
              <a:t>cross-entropy</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100" dirty="0">
                <a:latin typeface="Calibri" pitchFamily="34" charset="0"/>
              </a:rPr>
              <a:t>Optimizer: </a:t>
            </a:r>
            <a:r>
              <a:rPr lang="en-US" sz="2100" dirty="0" smtClean="0">
                <a:latin typeface="Calibri" pitchFamily="34" charset="0"/>
              </a:rPr>
              <a:t>Adam</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100" dirty="0" smtClean="0">
                <a:latin typeface="Calibri" pitchFamily="34" charset="0"/>
              </a:rPr>
              <a:t>Batch size: 36 cropped samples</a:t>
            </a:r>
            <a:endParaRPr lang="en-US" sz="2100" dirty="0">
              <a:latin typeface="Calibri"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100" b="0" i="0" u="none" strike="noStrike" kern="1200" cap="none" spc="0" normalizeH="0" baseline="0" noProof="0" dirty="0" smtClean="0">
                <a:ln>
                  <a:noFill/>
                </a:ln>
                <a:solidFill>
                  <a:schemeClr val="tx1"/>
                </a:solidFill>
                <a:effectLst/>
                <a:uLnTx/>
                <a:uFillTx/>
                <a:latin typeface="Calibri" pitchFamily="34" charset="0"/>
                <a:ea typeface="+mn-ea"/>
                <a:cs typeface="+mn-cs"/>
              </a:rPr>
              <a:t>Epochs (E): 100</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z="2100" dirty="0" smtClean="0">
                <a:latin typeface="Calibri" pitchFamily="34" charset="0"/>
              </a:rPr>
              <a:t>Time: 4 hours</a:t>
            </a:r>
            <a:endParaRPr kumimoji="0" lang="en-US" sz="2100" b="0" i="0" u="none" strike="noStrike" kern="1200" cap="none" spc="0" normalizeH="0" baseline="0" noProof="0" dirty="0">
              <a:ln>
                <a:noFill/>
              </a:ln>
              <a:solidFill>
                <a:schemeClr val="tx1"/>
              </a:solidFill>
              <a:effectLst/>
              <a:uLnTx/>
              <a:uFillTx/>
              <a:latin typeface="Calibri" pitchFamily="34" charset="0"/>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3200" b="0" i="0" u="none" strike="noStrike" kern="1200" cap="none" spc="0" normalizeH="0" baseline="0" noProof="0" dirty="0">
              <a:ln>
                <a:noFill/>
              </a:ln>
              <a:solidFill>
                <a:schemeClr val="tx1"/>
              </a:solidFill>
              <a:effectLst/>
              <a:uLnTx/>
              <a:uFillTx/>
              <a:latin typeface="Calibri" pitchFamily="34" charset="0"/>
              <a:ea typeface="+mn-ea"/>
              <a:cs typeface="+mn-cs"/>
            </a:endParaRPr>
          </a:p>
        </p:txBody>
      </p:sp>
    </p:spTree>
    <p:extLst>
      <p:ext uri="{BB962C8B-B14F-4D97-AF65-F5344CB8AC3E}">
        <p14:creationId xmlns:p14="http://schemas.microsoft.com/office/powerpoint/2010/main" xmlns="" val="289507651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Заголовок 1"/>
          <p:cNvSpPr>
            <a:spLocks noGrp="1"/>
          </p:cNvSpPr>
          <p:nvPr>
            <p:ph type="ctrTitle"/>
          </p:nvPr>
        </p:nvSpPr>
        <p:spPr/>
        <p:txBody>
          <a:bodyPr/>
          <a:lstStyle/>
          <a:p>
            <a:pPr eaLnBrk="1" hangingPunct="1"/>
            <a:endParaRPr lang="ru-RU" altLang="ru-RU" smtClean="0"/>
          </a:p>
        </p:txBody>
      </p:sp>
      <p:sp>
        <p:nvSpPr>
          <p:cNvPr id="3" name="Подзаголовок 2">
            <a:extLst>
              <a:ext uri="{FF2B5EF4-FFF2-40B4-BE49-F238E27FC236}">
                <a16:creationId xmlns="" xmlns:a16="http://schemas.microsoft.com/office/drawing/2014/main" id="{47B1AFB2-F7B0-422C-BE6C-E010674BBFC9}"/>
              </a:ext>
            </a:extLst>
          </p:cNvPr>
          <p:cNvSpPr>
            <a:spLocks noGrp="1"/>
          </p:cNvSpPr>
          <p:nvPr>
            <p:ph type="subTitle" idx="1"/>
          </p:nvPr>
        </p:nvSpPr>
        <p:spPr/>
        <p:txBody>
          <a:bodyPr rtlCol="0">
            <a:normAutofit/>
          </a:bodyPr>
          <a:lstStyle/>
          <a:p>
            <a:pPr eaLnBrk="1" fontAlgn="auto" hangingPunct="1">
              <a:spcAft>
                <a:spcPts val="0"/>
              </a:spcAft>
              <a:buFont typeface="Arial" panose="020B0604020202020204" pitchFamily="34" charset="0"/>
              <a:buNone/>
              <a:defRPr/>
            </a:pPr>
            <a:endParaRPr lang="ru-RU"/>
          </a:p>
        </p:txBody>
      </p:sp>
      <p:sp>
        <p:nvSpPr>
          <p:cNvPr id="5" name="Прямоугольник 4">
            <a:extLst>
              <a:ext uri="{FF2B5EF4-FFF2-40B4-BE49-F238E27FC236}">
                <a16:creationId xmlns="" xmlns:a16="http://schemas.microsoft.com/office/drawing/2014/main" id="{6E24DB9A-FB6D-4C61-9DA7-EEE88A9B2784}"/>
              </a:ext>
            </a:extLst>
          </p:cNvPr>
          <p:cNvSpPr/>
          <p:nvPr/>
        </p:nvSpPr>
        <p:spPr>
          <a:xfrm>
            <a:off x="53973" y="31749"/>
            <a:ext cx="9041166" cy="67595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prstClr val="white"/>
                </a:solidFill>
              </a:rPr>
              <a:t>An increase in the training database, the addition of "complex" cases;</a:t>
            </a:r>
          </a:p>
          <a:p>
            <a:pPr algn="ctr">
              <a:defRPr/>
            </a:pPr>
            <a:r>
              <a:rPr lang="en-US" dirty="0">
                <a:solidFill>
                  <a:prstClr val="white"/>
                </a:solidFill>
              </a:rPr>
              <a:t>Collection of image bases for other endoscopic systems;</a:t>
            </a:r>
          </a:p>
          <a:p>
            <a:pPr algn="ctr">
              <a:defRPr/>
            </a:pPr>
            <a:r>
              <a:rPr lang="en-US" dirty="0">
                <a:solidFill>
                  <a:prstClr val="white"/>
                </a:solidFill>
              </a:rPr>
              <a:t>Real-time endoscopy processing.</a:t>
            </a:r>
            <a:endParaRPr lang="ru-RU" dirty="0">
              <a:solidFill>
                <a:prstClr val="white"/>
              </a:solidFill>
            </a:endParaRPr>
          </a:p>
        </p:txBody>
      </p:sp>
      <p:sp>
        <p:nvSpPr>
          <p:cNvPr id="10247" name="Заголовок 1"/>
          <p:cNvSpPr txBox="1">
            <a:spLocks noChangeArrowheads="1"/>
          </p:cNvSpPr>
          <p:nvPr/>
        </p:nvSpPr>
        <p:spPr bwMode="auto">
          <a:xfrm>
            <a:off x="0" y="43921"/>
            <a:ext cx="9144000" cy="958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a:defRPr sz="3200">
                <a:solidFill>
                  <a:schemeClr val="tx1"/>
                </a:solidFill>
                <a:latin typeface="Calibri" pitchFamily="34" charset="0"/>
              </a:defRPr>
            </a:lvl1pPr>
            <a:lvl2pPr>
              <a:defRPr sz="2800">
                <a:solidFill>
                  <a:schemeClr val="tx1"/>
                </a:solidFill>
                <a:latin typeface="Calibri" pitchFamily="34" charset="0"/>
              </a:defRPr>
            </a:lvl2pPr>
            <a:lvl3pPr>
              <a:defRPr sz="2400">
                <a:solidFill>
                  <a:schemeClr val="tx1"/>
                </a:solidFill>
                <a:latin typeface="Calibri" pitchFamily="34" charset="0"/>
              </a:defRPr>
            </a:lvl3pPr>
            <a:lvl4pPr>
              <a:defRPr sz="2000">
                <a:solidFill>
                  <a:schemeClr val="tx1"/>
                </a:solidFill>
                <a:latin typeface="Calibri" pitchFamily="34" charset="0"/>
              </a:defRPr>
            </a:lvl4pPr>
            <a:lvl5pPr>
              <a:defRPr sz="2000">
                <a:solidFill>
                  <a:schemeClr val="tx1"/>
                </a:solidFill>
                <a:latin typeface="Calibri" pitchFamily="34" charset="0"/>
              </a:defRPr>
            </a:lvl5pPr>
            <a:lvl6pPr eaLnBrk="0" fontAlgn="base" hangingPunct="0">
              <a:spcAft>
                <a:spcPct val="0"/>
              </a:spcAft>
              <a:buFont typeface="Arial" charset="0"/>
              <a:buChar char="»"/>
              <a:defRPr sz="2000">
                <a:solidFill>
                  <a:schemeClr val="tx1"/>
                </a:solidFill>
                <a:latin typeface="Calibri" pitchFamily="34" charset="0"/>
              </a:defRPr>
            </a:lvl6pPr>
            <a:lvl7pPr eaLnBrk="0" fontAlgn="base" hangingPunct="0">
              <a:spcAft>
                <a:spcPct val="0"/>
              </a:spcAft>
              <a:buFont typeface="Arial" charset="0"/>
              <a:buChar char="»"/>
              <a:defRPr sz="2000">
                <a:solidFill>
                  <a:schemeClr val="tx1"/>
                </a:solidFill>
                <a:latin typeface="Calibri" pitchFamily="34" charset="0"/>
              </a:defRPr>
            </a:lvl7pPr>
            <a:lvl8pPr eaLnBrk="0" fontAlgn="base" hangingPunct="0">
              <a:spcAft>
                <a:spcPct val="0"/>
              </a:spcAft>
              <a:buFont typeface="Arial" charset="0"/>
              <a:buChar char="»"/>
              <a:defRPr sz="2000">
                <a:solidFill>
                  <a:schemeClr val="tx1"/>
                </a:solidFill>
                <a:latin typeface="Calibri" pitchFamily="34" charset="0"/>
              </a:defRPr>
            </a:lvl8pPr>
            <a:lvl9pPr eaLnBrk="0" fontAlgn="base" hangingPunct="0">
              <a:spcAft>
                <a:spcPct val="0"/>
              </a:spcAft>
              <a:buFont typeface="Arial" charset="0"/>
              <a:buChar char="»"/>
              <a:defRPr sz="2000">
                <a:solidFill>
                  <a:schemeClr val="tx1"/>
                </a:solidFill>
                <a:latin typeface="Calibri" pitchFamily="34" charset="0"/>
              </a:defRPr>
            </a:lvl9pPr>
          </a:lstStyle>
          <a:p>
            <a:pPr algn="ctr" fontAlgn="base">
              <a:spcBef>
                <a:spcPct val="0"/>
              </a:spcBef>
              <a:spcAft>
                <a:spcPct val="0"/>
              </a:spcAft>
            </a:pPr>
            <a:r>
              <a:rPr lang="en-US" b="1" dirty="0" smtClean="0"/>
              <a:t>Dependency of </a:t>
            </a:r>
            <a:r>
              <a:rPr lang="en-US" b="1" dirty="0" err="1" smtClean="0"/>
              <a:t>Jaccard</a:t>
            </a:r>
            <a:r>
              <a:rPr lang="en-US" b="1" dirty="0" smtClean="0"/>
              <a:t> index on training epochs</a:t>
            </a:r>
            <a:endParaRPr lang="ru-RU" altLang="ru-RU" b="1" dirty="0" smtClean="0">
              <a:solidFill>
                <a:prstClr val="black"/>
              </a:solidFill>
            </a:endParaRPr>
          </a:p>
        </p:txBody>
      </p:sp>
      <p:sp>
        <p:nvSpPr>
          <p:cNvPr id="10249" name="Line 6"/>
          <p:cNvSpPr>
            <a:spLocks noChangeShapeType="1"/>
          </p:cNvSpPr>
          <p:nvPr/>
        </p:nvSpPr>
        <p:spPr bwMode="auto">
          <a:xfrm>
            <a:off x="142875" y="1002771"/>
            <a:ext cx="8785225" cy="0"/>
          </a:xfrm>
          <a:prstGeom prst="line">
            <a:avLst/>
          </a:prstGeom>
          <a:noFill/>
          <a:ln w="25400">
            <a:solidFill>
              <a:schemeClr val="tx1"/>
            </a:solidFill>
            <a:round/>
            <a:headEnd/>
            <a:tailEnd/>
          </a:ln>
          <a:extLst>
            <a:ext uri="{909E8E84-426E-40DD-AFC4-6F175D3DCCD1}">
              <a14:hiddenFill xmlns:a14="http://schemas.microsoft.com/office/drawing/2010/main" xmlns="">
                <a:noFill/>
              </a14:hiddenFill>
            </a:ext>
          </a:extLst>
        </p:spPr>
        <p:txBody>
          <a:bodyPr/>
          <a:lstStyle/>
          <a:p>
            <a:pPr eaLnBrk="0" fontAlgn="base" hangingPunct="0">
              <a:spcBef>
                <a:spcPct val="0"/>
              </a:spcBef>
              <a:spcAft>
                <a:spcPct val="0"/>
              </a:spcAft>
            </a:pPr>
            <a:endParaRPr lang="ru-RU" smtClean="0">
              <a:solidFill>
                <a:prstClr val="black"/>
              </a:solidFill>
              <a:latin typeface="Arial" charset="0"/>
            </a:endParaRPr>
          </a:p>
        </p:txBody>
      </p:sp>
      <p:pic>
        <p:nvPicPr>
          <p:cNvPr id="10" name="Рисунок 9" descr="commenter"/>
          <p:cNvPicPr/>
          <p:nvPr/>
        </p:nvPicPr>
        <p:blipFill>
          <a:blip r:embed="rId3" cstate="print"/>
          <a:stretch>
            <a:fillRect/>
          </a:stretch>
        </p:blipFill>
        <p:spPr bwMode="auto">
          <a:xfrm>
            <a:off x="1114425" y="1400175"/>
            <a:ext cx="6840000" cy="4500000"/>
          </a:xfrm>
          <a:prstGeom prst="rect">
            <a:avLst/>
          </a:prstGeom>
          <a:noFill/>
          <a:ln w="9525">
            <a:noFill/>
            <a:miter lim="800000"/>
            <a:headEnd/>
            <a:tailEnd/>
          </a:ln>
        </p:spPr>
      </p:pic>
      <p:pic>
        <p:nvPicPr>
          <p:cNvPr id="11" name="Picture 7"/>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962389" y="6172200"/>
            <a:ext cx="1323986" cy="390526"/>
          </a:xfrm>
          <a:prstGeom prst="rect">
            <a:avLst/>
          </a:prstGeom>
          <a:noFill/>
        </p:spPr>
      </p:pic>
    </p:spTree>
    <p:extLst>
      <p:ext uri="{BB962C8B-B14F-4D97-AF65-F5344CB8AC3E}">
        <p14:creationId xmlns:p14="http://schemas.microsoft.com/office/powerpoint/2010/main" xmlns="" val="289507651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1626</TotalTime>
  <Words>837</Words>
  <Application>Microsoft Office PowerPoint</Application>
  <PresentationFormat>Экран (4:3)</PresentationFormat>
  <Paragraphs>150</Paragraphs>
  <Slides>15</Slides>
  <Notes>14</Notes>
  <HiddenSlides>0</HiddenSlides>
  <MMClips>0</MMClips>
  <ScaleCrop>false</ScaleCrop>
  <HeadingPairs>
    <vt:vector size="4" baseType="variant">
      <vt:variant>
        <vt:lpstr>Тема</vt:lpstr>
      </vt:variant>
      <vt:variant>
        <vt:i4>2</vt:i4>
      </vt:variant>
      <vt:variant>
        <vt:lpstr>Заголовки слайдов</vt:lpstr>
      </vt:variant>
      <vt:variant>
        <vt:i4>15</vt:i4>
      </vt:variant>
    </vt:vector>
  </HeadingPairs>
  <TitlesOfParts>
    <vt:vector size="17" baseType="lpstr">
      <vt:lpstr>Office Theme</vt:lpstr>
      <vt:lpstr>Тема Office</vt:lpstr>
      <vt:lpstr>Слайд 1</vt:lpstr>
      <vt:lpstr>Слайд 2</vt:lpstr>
      <vt:lpstr>Слайд 3</vt:lpstr>
      <vt:lpstr>Слайд 4</vt:lpstr>
      <vt:lpstr>Слайд 5</vt:lpstr>
      <vt:lpstr>Слайд 6</vt:lpstr>
      <vt:lpstr>Слайд 7</vt:lpstr>
      <vt:lpstr>Слайд 8</vt:lpstr>
      <vt:lpstr>Слайд 9</vt:lpstr>
      <vt:lpstr>Слайд 10</vt:lpstr>
      <vt:lpstr>Слайд 11</vt:lpstr>
      <vt:lpstr>Слайд 12</vt:lpstr>
      <vt:lpstr>Слайд 13</vt:lpstr>
      <vt:lpstr>Слайд 14</vt:lpstr>
      <vt:lpstr>Слайд 15</vt:lpstr>
    </vt:vector>
  </TitlesOfParts>
  <Company>PJSC "New Engineering Technologies"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presentation</dc:title>
  <dc:creator>Markasian, Pavel (KIEVH)</dc:creator>
  <cp:lastModifiedBy>User</cp:lastModifiedBy>
  <cp:revision>169</cp:revision>
  <dcterms:created xsi:type="dcterms:W3CDTF">2016-11-18T14:12:19Z</dcterms:created>
  <dcterms:modified xsi:type="dcterms:W3CDTF">2019-05-08T13:39:45Z</dcterms:modified>
</cp:coreProperties>
</file>